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0"/>
  </p:notesMasterIdLst>
  <p:sldIdLst>
    <p:sldId id="301" r:id="rId2"/>
    <p:sldId id="257" r:id="rId3"/>
    <p:sldId id="314" r:id="rId4"/>
    <p:sldId id="299" r:id="rId5"/>
    <p:sldId id="300" r:id="rId6"/>
    <p:sldId id="306" r:id="rId7"/>
    <p:sldId id="259" r:id="rId8"/>
    <p:sldId id="298" r:id="rId9"/>
    <p:sldId id="302" r:id="rId10"/>
    <p:sldId id="307" r:id="rId11"/>
    <p:sldId id="311" r:id="rId12"/>
    <p:sldId id="313" r:id="rId13"/>
    <p:sldId id="297" r:id="rId14"/>
    <p:sldId id="309" r:id="rId15"/>
    <p:sldId id="312" r:id="rId16"/>
    <p:sldId id="265" r:id="rId17"/>
    <p:sldId id="276" r:id="rId18"/>
    <p:sldId id="277" r:id="rId19"/>
  </p:sldIdLst>
  <p:sldSz cx="9144000" cy="5143500" type="screen16x9"/>
  <p:notesSz cx="6858000" cy="9144000"/>
  <p:embeddedFontLst>
    <p:embeddedFont>
      <p:font typeface="Abadi MT Condensed Light" panose="020B0306030101010103" pitchFamily="34" charset="0"/>
      <p:regular r:id="rId21"/>
    </p:embeddedFont>
    <p:embeddedFont>
      <p:font typeface="Economica" panose="02000506040000020004" pitchFamily="2" charset="0"/>
      <p:regular r:id="rId22"/>
      <p:bold r:id="rId23"/>
      <p:italic r:id="rId24"/>
      <p:boldItalic r:id="rId25"/>
    </p:embeddedFont>
    <p:embeddedFont>
      <p:font typeface="Fira Sans Condensed Medium" panose="020B0603050000020004" pitchFamily="34" charset="0"/>
      <p:regular r:id="rId26"/>
      <p:bold r:id="rId27"/>
      <p:italic r:id="rId28"/>
      <p:boldItalic r:id="rId29"/>
    </p:embeddedFont>
    <p:embeddedFont>
      <p:font typeface="Fira Sans Extra Condensed" panose="020B0503050000020004" pitchFamily="34" charset="0"/>
      <p:regular r:id="rId30"/>
      <p:bold r:id="rId31"/>
      <p:italic r:id="rId32"/>
      <p:boldItalic r:id="rId33"/>
    </p:embeddedFont>
    <p:embeddedFont>
      <p:font typeface="Fira Sans Extra Condensed Medium" panose="020B0503050000020004" pitchFamily="34" charset="0"/>
      <p:regular r:id="rId34"/>
      <p:bold r:id="rId35"/>
      <p:italic r:id="rId36"/>
      <p:boldItalic r:id="rId37"/>
    </p:embeddedFont>
    <p:embeddedFont>
      <p:font typeface="Proxima Nova Semibold" panose="02000506030000020004" pitchFamily="2" charset="0"/>
      <p:regular r:id="rId38"/>
      <p:bold r:id="rId39"/>
      <p:italic r:id="rId40"/>
      <p:boldItalic r:id="rId41"/>
    </p:embeddedFont>
    <p:embeddedFont>
      <p:font typeface="Quattrocento" panose="02020502030000000404" pitchFamily="18" charset="0"/>
      <p:regular r:id="rId42"/>
      <p:bold r:id="rId43"/>
    </p:embeddedFont>
    <p:embeddedFont>
      <p:font typeface="Roboto Slab Regular" pitchFamily="2" charset="0"/>
      <p:regular r:id="rId44"/>
      <p:bold r:id="rId45"/>
    </p:embeddedFont>
    <p:embeddedFont>
      <p:font typeface="Saira Condensed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hamit ali" initials="aa" lastIdx="1" clrIdx="0">
    <p:extLst>
      <p:ext uri="{19B8F6BF-5375-455C-9EA6-DF929625EA0E}">
        <p15:presenceInfo xmlns:p15="http://schemas.microsoft.com/office/powerpoint/2012/main" userId="S::150101095@bavu.edu.tr::1fcd0ca8-c7b9-4346-8a23-ad99b795af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ED"/>
    <a:srgbClr val="D0DAE0"/>
    <a:srgbClr val="434343"/>
    <a:srgbClr val="FF7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3BF189-6AC9-4B30-9169-9979FA96FAB8}">
  <a:tblStyle styleId="{7E3BF189-6AC9-4B30-9169-9979FA96FA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7"/>
    <p:restoredTop sz="94650"/>
  </p:normalViewPr>
  <p:slideViewPr>
    <p:cSldViewPr snapToGrid="0" snapToObjects="1">
      <p:cViewPr varScale="1">
        <p:scale>
          <a:sx n="160" d="100"/>
          <a:sy n="160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9T17:12:07.697" idx="1">
    <p:pos x="5995" y="337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660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5465e7bc0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5465e7bc0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512c563f32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512c563f32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1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8bba8eef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8bba8eef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58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5465e7bc0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5465e7bc0b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979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Bezmi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yastalar</a:t>
            </a:r>
            <a:r>
              <a:rPr lang="en-US" dirty="0"/>
              <a:t> 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tarihler</a:t>
            </a:r>
            <a:r>
              <a:rPr lang="en-US" dirty="0"/>
              <a:t> </a:t>
            </a:r>
            <a:r>
              <a:rPr lang="en-US" dirty="0" err="1"/>
              <a:t>arasi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53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564cb1007b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564cb1007b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14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58bd6d97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58bd6d97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2">
    <p:bg>
      <p:bgPr>
        <a:solidFill>
          <a:srgbClr val="CFD9E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480951" y="1095153"/>
            <a:ext cx="1168896" cy="3585467"/>
            <a:chOff x="480951" y="1095153"/>
            <a:chExt cx="1168896" cy="3585467"/>
          </a:xfrm>
        </p:grpSpPr>
        <p:sp>
          <p:nvSpPr>
            <p:cNvPr id="104" name="Google Shape;104;p3"/>
            <p:cNvSpPr/>
            <p:nvPr/>
          </p:nvSpPr>
          <p:spPr>
            <a:xfrm>
              <a:off x="480951" y="4445697"/>
              <a:ext cx="1168896" cy="234922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8CACB9">
                <a:alpha val="9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3"/>
            <p:cNvGrpSpPr/>
            <p:nvPr/>
          </p:nvGrpSpPr>
          <p:grpSpPr>
            <a:xfrm>
              <a:off x="668225" y="1095153"/>
              <a:ext cx="775851" cy="3502983"/>
              <a:chOff x="778400" y="963103"/>
              <a:chExt cx="775851" cy="3502983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778400" y="4342509"/>
                <a:ext cx="125127" cy="12357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53" extrusionOk="0">
                    <a:moveTo>
                      <a:pt x="1086" y="2153"/>
                    </a:moveTo>
                    <a:cubicBezTo>
                      <a:pt x="1691" y="2153"/>
                      <a:pt x="2180" y="1701"/>
                      <a:pt x="2180" y="1095"/>
                    </a:cubicBezTo>
                    <a:cubicBezTo>
                      <a:pt x="2180" y="498"/>
                      <a:pt x="1691" y="1"/>
                      <a:pt x="1086" y="1"/>
                    </a:cubicBezTo>
                    <a:cubicBezTo>
                      <a:pt x="489" y="1"/>
                      <a:pt x="1" y="498"/>
                      <a:pt x="1" y="1095"/>
                    </a:cubicBezTo>
                    <a:cubicBezTo>
                      <a:pt x="1" y="1701"/>
                      <a:pt x="489" y="2153"/>
                      <a:pt x="1086" y="215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1431249" y="4342509"/>
                <a:ext cx="123003" cy="12357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53" extrusionOk="0">
                    <a:moveTo>
                      <a:pt x="1058" y="2153"/>
                    </a:moveTo>
                    <a:cubicBezTo>
                      <a:pt x="1655" y="2153"/>
                      <a:pt x="2143" y="1701"/>
                      <a:pt x="2143" y="1095"/>
                    </a:cubicBezTo>
                    <a:cubicBezTo>
                      <a:pt x="2143" y="498"/>
                      <a:pt x="1655" y="1"/>
                      <a:pt x="1058" y="1"/>
                    </a:cubicBezTo>
                    <a:cubicBezTo>
                      <a:pt x="488" y="1"/>
                      <a:pt x="0" y="498"/>
                      <a:pt x="0" y="1095"/>
                    </a:cubicBezTo>
                    <a:cubicBezTo>
                      <a:pt x="0" y="1701"/>
                      <a:pt x="488" y="2153"/>
                      <a:pt x="1058" y="215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" name="Google Shape;108;p3"/>
              <p:cNvGrpSpPr/>
              <p:nvPr/>
            </p:nvGrpSpPr>
            <p:grpSpPr>
              <a:xfrm>
                <a:off x="836415" y="963103"/>
                <a:ext cx="659612" cy="3442128"/>
                <a:chOff x="3888425" y="2849100"/>
                <a:chExt cx="287300" cy="1499250"/>
              </a:xfrm>
            </p:grpSpPr>
            <p:sp>
              <p:nvSpPr>
                <p:cNvPr id="109" name="Google Shape;109;p3"/>
                <p:cNvSpPr/>
                <p:nvPr/>
              </p:nvSpPr>
              <p:spPr>
                <a:xfrm>
                  <a:off x="4030600" y="2849100"/>
                  <a:ext cx="3850" cy="1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55712" extrusionOk="0">
                      <a:moveTo>
                        <a:pt x="0" y="1"/>
                      </a:moveTo>
                      <a:lnTo>
                        <a:pt x="0" y="55712"/>
                      </a:lnTo>
                      <a:lnTo>
                        <a:pt x="154" y="55712"/>
                      </a:lnTo>
                      <a:lnTo>
                        <a:pt x="154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3888425" y="4240075"/>
                  <a:ext cx="287300" cy="1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2" h="4331" extrusionOk="0">
                      <a:moveTo>
                        <a:pt x="5768" y="0"/>
                      </a:moveTo>
                      <a:cubicBezTo>
                        <a:pt x="4186" y="0"/>
                        <a:pt x="2713" y="452"/>
                        <a:pt x="1700" y="1248"/>
                      </a:cubicBezTo>
                      <a:cubicBezTo>
                        <a:pt x="642" y="2034"/>
                        <a:pt x="0" y="3128"/>
                        <a:pt x="0" y="4331"/>
                      </a:cubicBezTo>
                      <a:lnTo>
                        <a:pt x="154" y="4331"/>
                      </a:lnTo>
                      <a:cubicBezTo>
                        <a:pt x="154" y="3165"/>
                        <a:pt x="751" y="2107"/>
                        <a:pt x="1772" y="1356"/>
                      </a:cubicBezTo>
                      <a:cubicBezTo>
                        <a:pt x="2785" y="606"/>
                        <a:pt x="4186" y="154"/>
                        <a:pt x="5768" y="154"/>
                      </a:cubicBezTo>
                      <a:cubicBezTo>
                        <a:pt x="7305" y="154"/>
                        <a:pt x="8707" y="606"/>
                        <a:pt x="9719" y="1356"/>
                      </a:cubicBezTo>
                      <a:cubicBezTo>
                        <a:pt x="10741" y="2107"/>
                        <a:pt x="11338" y="3165"/>
                        <a:pt x="11338" y="4331"/>
                      </a:cubicBezTo>
                      <a:lnTo>
                        <a:pt x="11491" y="4331"/>
                      </a:lnTo>
                      <a:cubicBezTo>
                        <a:pt x="11491" y="3128"/>
                        <a:pt x="10849" y="2034"/>
                        <a:pt x="9792" y="1248"/>
                      </a:cubicBezTo>
                      <a:cubicBezTo>
                        <a:pt x="8779" y="452"/>
                        <a:pt x="7351" y="0"/>
                        <a:pt x="57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918475" y="2849100"/>
                  <a:ext cx="227175" cy="4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7" h="18644" extrusionOk="0">
                      <a:moveTo>
                        <a:pt x="380" y="1"/>
                      </a:moveTo>
                      <a:lnTo>
                        <a:pt x="8707" y="1"/>
                      </a:lnTo>
                      <a:cubicBezTo>
                        <a:pt x="8933" y="1"/>
                        <a:pt x="9087" y="191"/>
                        <a:pt x="9087" y="417"/>
                      </a:cubicBezTo>
                      <a:lnTo>
                        <a:pt x="9087" y="10136"/>
                      </a:lnTo>
                      <a:lnTo>
                        <a:pt x="6637" y="12848"/>
                      </a:lnTo>
                      <a:cubicBezTo>
                        <a:pt x="6637" y="13074"/>
                        <a:pt x="6447" y="13219"/>
                        <a:pt x="6257" y="13219"/>
                      </a:cubicBezTo>
                      <a:lnTo>
                        <a:pt x="5805" y="13219"/>
                      </a:lnTo>
                      <a:lnTo>
                        <a:pt x="5805" y="14349"/>
                      </a:lnTo>
                      <a:cubicBezTo>
                        <a:pt x="5805" y="14539"/>
                        <a:pt x="5697" y="14656"/>
                        <a:pt x="5543" y="14729"/>
                      </a:cubicBezTo>
                      <a:lnTo>
                        <a:pt x="5543" y="15108"/>
                      </a:lnTo>
                      <a:lnTo>
                        <a:pt x="5995" y="15108"/>
                      </a:lnTo>
                      <a:lnTo>
                        <a:pt x="5995" y="15750"/>
                      </a:lnTo>
                      <a:lnTo>
                        <a:pt x="6375" y="15750"/>
                      </a:lnTo>
                      <a:lnTo>
                        <a:pt x="6375" y="16239"/>
                      </a:lnTo>
                      <a:lnTo>
                        <a:pt x="5995" y="16239"/>
                      </a:lnTo>
                      <a:lnTo>
                        <a:pt x="5995" y="17965"/>
                      </a:lnTo>
                      <a:lnTo>
                        <a:pt x="5543" y="17965"/>
                      </a:lnTo>
                      <a:lnTo>
                        <a:pt x="5543" y="18273"/>
                      </a:lnTo>
                      <a:lnTo>
                        <a:pt x="5543" y="18273"/>
                      </a:lnTo>
                      <a:lnTo>
                        <a:pt x="5543" y="18644"/>
                      </a:lnTo>
                      <a:lnTo>
                        <a:pt x="5163" y="18644"/>
                      </a:lnTo>
                      <a:lnTo>
                        <a:pt x="5163" y="18273"/>
                      </a:lnTo>
                      <a:lnTo>
                        <a:pt x="5163" y="18273"/>
                      </a:lnTo>
                      <a:lnTo>
                        <a:pt x="5163" y="17965"/>
                      </a:lnTo>
                      <a:lnTo>
                        <a:pt x="4711" y="17965"/>
                      </a:lnTo>
                      <a:lnTo>
                        <a:pt x="4711" y="16239"/>
                      </a:lnTo>
                      <a:lnTo>
                        <a:pt x="4377" y="16239"/>
                      </a:lnTo>
                      <a:lnTo>
                        <a:pt x="4377" y="15750"/>
                      </a:lnTo>
                      <a:lnTo>
                        <a:pt x="4711" y="15750"/>
                      </a:lnTo>
                      <a:lnTo>
                        <a:pt x="4711" y="15108"/>
                      </a:lnTo>
                      <a:lnTo>
                        <a:pt x="5163" y="15108"/>
                      </a:lnTo>
                      <a:lnTo>
                        <a:pt x="5163" y="14729"/>
                      </a:lnTo>
                      <a:cubicBezTo>
                        <a:pt x="5018" y="14656"/>
                        <a:pt x="4937" y="14539"/>
                        <a:pt x="4937" y="14349"/>
                      </a:cubicBezTo>
                      <a:lnTo>
                        <a:pt x="4937" y="13219"/>
                      </a:lnTo>
                      <a:lnTo>
                        <a:pt x="4223" y="13219"/>
                      </a:lnTo>
                      <a:lnTo>
                        <a:pt x="4223" y="14349"/>
                      </a:lnTo>
                      <a:cubicBezTo>
                        <a:pt x="4223" y="14575"/>
                        <a:pt x="4069" y="14765"/>
                        <a:pt x="3843" y="14765"/>
                      </a:cubicBezTo>
                      <a:lnTo>
                        <a:pt x="3771" y="14765"/>
                      </a:lnTo>
                      <a:cubicBezTo>
                        <a:pt x="3545" y="14765"/>
                        <a:pt x="3355" y="14575"/>
                        <a:pt x="3355" y="14349"/>
                      </a:cubicBezTo>
                      <a:lnTo>
                        <a:pt x="3355" y="13219"/>
                      </a:lnTo>
                      <a:lnTo>
                        <a:pt x="2677" y="13219"/>
                      </a:lnTo>
                      <a:cubicBezTo>
                        <a:pt x="2451" y="13219"/>
                        <a:pt x="2306" y="13074"/>
                        <a:pt x="2306" y="12848"/>
                      </a:cubicBezTo>
                      <a:lnTo>
                        <a:pt x="1" y="10136"/>
                      </a:lnTo>
                      <a:lnTo>
                        <a:pt x="1" y="417"/>
                      </a:lnTo>
                      <a:cubicBezTo>
                        <a:pt x="1" y="191"/>
                        <a:pt x="154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3976125" y="3170300"/>
                  <a:ext cx="108275" cy="14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5796" extrusionOk="0">
                      <a:moveTo>
                        <a:pt x="4331" y="0"/>
                      </a:moveTo>
                      <a:cubicBezTo>
                        <a:pt x="4331" y="226"/>
                        <a:pt x="4141" y="371"/>
                        <a:pt x="3951" y="371"/>
                      </a:cubicBezTo>
                      <a:lnTo>
                        <a:pt x="3499" y="371"/>
                      </a:lnTo>
                      <a:lnTo>
                        <a:pt x="3499" y="1501"/>
                      </a:lnTo>
                      <a:cubicBezTo>
                        <a:pt x="3499" y="1691"/>
                        <a:pt x="3391" y="1808"/>
                        <a:pt x="3237" y="1881"/>
                      </a:cubicBezTo>
                      <a:lnTo>
                        <a:pt x="3237" y="2260"/>
                      </a:lnTo>
                      <a:lnTo>
                        <a:pt x="3689" y="2260"/>
                      </a:lnTo>
                      <a:lnTo>
                        <a:pt x="3689" y="2902"/>
                      </a:lnTo>
                      <a:lnTo>
                        <a:pt x="4069" y="2902"/>
                      </a:lnTo>
                      <a:lnTo>
                        <a:pt x="4069" y="3391"/>
                      </a:lnTo>
                      <a:lnTo>
                        <a:pt x="3689" y="3391"/>
                      </a:lnTo>
                      <a:lnTo>
                        <a:pt x="3689" y="5117"/>
                      </a:lnTo>
                      <a:lnTo>
                        <a:pt x="3237" y="5117"/>
                      </a:lnTo>
                      <a:lnTo>
                        <a:pt x="3237" y="5425"/>
                      </a:lnTo>
                      <a:lnTo>
                        <a:pt x="3237" y="5425"/>
                      </a:lnTo>
                      <a:lnTo>
                        <a:pt x="3237" y="5796"/>
                      </a:lnTo>
                      <a:lnTo>
                        <a:pt x="2857" y="5796"/>
                      </a:lnTo>
                      <a:lnTo>
                        <a:pt x="2857" y="5425"/>
                      </a:lnTo>
                      <a:lnTo>
                        <a:pt x="2857" y="5425"/>
                      </a:lnTo>
                      <a:lnTo>
                        <a:pt x="2857" y="5117"/>
                      </a:lnTo>
                      <a:lnTo>
                        <a:pt x="2405" y="5117"/>
                      </a:lnTo>
                      <a:lnTo>
                        <a:pt x="2405" y="3391"/>
                      </a:lnTo>
                      <a:lnTo>
                        <a:pt x="2071" y="3391"/>
                      </a:lnTo>
                      <a:lnTo>
                        <a:pt x="2071" y="2902"/>
                      </a:lnTo>
                      <a:lnTo>
                        <a:pt x="2405" y="2902"/>
                      </a:lnTo>
                      <a:lnTo>
                        <a:pt x="2405" y="2260"/>
                      </a:lnTo>
                      <a:lnTo>
                        <a:pt x="2857" y="2260"/>
                      </a:lnTo>
                      <a:lnTo>
                        <a:pt x="2857" y="1881"/>
                      </a:lnTo>
                      <a:cubicBezTo>
                        <a:pt x="2712" y="1808"/>
                        <a:pt x="2631" y="1691"/>
                        <a:pt x="2631" y="1501"/>
                      </a:cubicBezTo>
                      <a:lnTo>
                        <a:pt x="2631" y="371"/>
                      </a:lnTo>
                      <a:lnTo>
                        <a:pt x="1917" y="371"/>
                      </a:lnTo>
                      <a:lnTo>
                        <a:pt x="1917" y="1501"/>
                      </a:lnTo>
                      <a:cubicBezTo>
                        <a:pt x="1917" y="1727"/>
                        <a:pt x="1763" y="1917"/>
                        <a:pt x="1537" y="1917"/>
                      </a:cubicBezTo>
                      <a:lnTo>
                        <a:pt x="1465" y="1917"/>
                      </a:lnTo>
                      <a:cubicBezTo>
                        <a:pt x="1239" y="1917"/>
                        <a:pt x="1049" y="1727"/>
                        <a:pt x="1049" y="1501"/>
                      </a:cubicBezTo>
                      <a:lnTo>
                        <a:pt x="1049" y="371"/>
                      </a:lnTo>
                      <a:lnTo>
                        <a:pt x="371" y="371"/>
                      </a:lnTo>
                      <a:cubicBezTo>
                        <a:pt x="145" y="371"/>
                        <a:pt x="0" y="226"/>
                        <a:pt x="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3929775" y="2975225"/>
                  <a:ext cx="204575" cy="18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7542" extrusionOk="0">
                      <a:moveTo>
                        <a:pt x="8183" y="1"/>
                      </a:moveTo>
                      <a:lnTo>
                        <a:pt x="1" y="1"/>
                      </a:lnTo>
                      <a:lnTo>
                        <a:pt x="1" y="5091"/>
                      </a:lnTo>
                      <a:lnTo>
                        <a:pt x="2189" y="7541"/>
                      </a:lnTo>
                      <a:lnTo>
                        <a:pt x="5651" y="7541"/>
                      </a:lnTo>
                      <a:lnTo>
                        <a:pt x="8183" y="5091"/>
                      </a:lnTo>
                      <a:close/>
                    </a:path>
                  </a:pathLst>
                </a:custGeom>
                <a:solidFill>
                  <a:srgbClr val="4675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3929775" y="3055250"/>
                  <a:ext cx="204575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2795" extrusionOk="0">
                      <a:moveTo>
                        <a:pt x="796" y="2794"/>
                      </a:moveTo>
                      <a:lnTo>
                        <a:pt x="7279" y="2794"/>
                      </a:lnTo>
                      <a:lnTo>
                        <a:pt x="8183" y="1890"/>
                      </a:lnTo>
                      <a:lnTo>
                        <a:pt x="8183" y="0"/>
                      </a:lnTo>
                      <a:lnTo>
                        <a:pt x="1" y="0"/>
                      </a:lnTo>
                      <a:lnTo>
                        <a:pt x="1" y="1890"/>
                      </a:lnTo>
                      <a:close/>
                    </a:path>
                  </a:pathLst>
                </a:custGeom>
                <a:solidFill>
                  <a:srgbClr val="6D97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3929775" y="2998750"/>
                  <a:ext cx="204575" cy="5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2261" extrusionOk="0">
                      <a:moveTo>
                        <a:pt x="1" y="0"/>
                      </a:moveTo>
                      <a:lnTo>
                        <a:pt x="1" y="2260"/>
                      </a:lnTo>
                      <a:lnTo>
                        <a:pt x="8183" y="2260"/>
                      </a:lnTo>
                      <a:lnTo>
                        <a:pt x="8183" y="0"/>
                      </a:lnTo>
                      <a:close/>
                    </a:path>
                  </a:pathLst>
                </a:custGeom>
                <a:solidFill>
                  <a:srgbClr val="F56E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4083475" y="3004400"/>
                  <a:ext cx="5360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0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4083475" y="3043950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4083475" y="307987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1"/>
                      </a:moveTo>
                      <a:lnTo>
                        <a:pt x="2143" y="191"/>
                      </a:lnTo>
                      <a:lnTo>
                        <a:pt x="214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3929775" y="2883925"/>
                  <a:ext cx="204575" cy="1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4594" extrusionOk="0">
                      <a:moveTo>
                        <a:pt x="8183" y="4593"/>
                      </a:moveTo>
                      <a:lnTo>
                        <a:pt x="1" y="4593"/>
                      </a:lnTo>
                      <a:lnTo>
                        <a:pt x="1" y="0"/>
                      </a:lnTo>
                      <a:lnTo>
                        <a:pt x="8183" y="0"/>
                      </a:lnTo>
                      <a:close/>
                    </a:path>
                  </a:pathLst>
                </a:custGeom>
                <a:solidFill>
                  <a:srgbClr val="B7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4083475" y="296392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1"/>
                      </a:moveTo>
                      <a:lnTo>
                        <a:pt x="2143" y="191"/>
                      </a:lnTo>
                      <a:lnTo>
                        <a:pt x="214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4083475" y="292347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2" name="Google Shape;122;p3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23" name="Google Shape;123;p3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125;p3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" name="Google Shape;134;p3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3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37" name="Google Shape;137;p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" name="Google Shape;145;p3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3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3"/>
          <p:cNvSpPr txBox="1">
            <a:spLocks noGrp="1"/>
          </p:cNvSpPr>
          <p:nvPr>
            <p:ph type="title" hasCustomPrompt="1"/>
          </p:nvPr>
        </p:nvSpPr>
        <p:spPr>
          <a:xfrm flipH="1">
            <a:off x="3949748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44989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6244989" y="1988794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945732" y="198879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3959137" y="3355518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3"/>
          <p:cNvSpPr txBox="1">
            <a:spLocks noGrp="1"/>
          </p:cNvSpPr>
          <p:nvPr>
            <p:ph type="subTitle" idx="1"/>
          </p:nvPr>
        </p:nvSpPr>
        <p:spPr>
          <a:xfrm>
            <a:off x="4001850" y="12303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6"/>
          </p:nvPr>
        </p:nvSpPr>
        <p:spPr>
          <a:xfrm>
            <a:off x="4001850" y="154037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ubTitle" idx="7"/>
          </p:nvPr>
        </p:nvSpPr>
        <p:spPr>
          <a:xfrm>
            <a:off x="6295276" y="1228950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subTitle" idx="8"/>
          </p:nvPr>
        </p:nvSpPr>
        <p:spPr>
          <a:xfrm>
            <a:off x="6293913" y="1538431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9"/>
          </p:nvPr>
        </p:nvSpPr>
        <p:spPr>
          <a:xfrm>
            <a:off x="3997225" y="25418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subTitle" idx="13"/>
          </p:nvPr>
        </p:nvSpPr>
        <p:spPr>
          <a:xfrm>
            <a:off x="3997215" y="285186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subTitle" idx="14"/>
          </p:nvPr>
        </p:nvSpPr>
        <p:spPr>
          <a:xfrm>
            <a:off x="6289273" y="2540449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5"/>
          </p:nvPr>
        </p:nvSpPr>
        <p:spPr>
          <a:xfrm>
            <a:off x="6289278" y="2849921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subTitle" idx="16"/>
          </p:nvPr>
        </p:nvSpPr>
        <p:spPr>
          <a:xfrm>
            <a:off x="3997387" y="3894977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subTitle" idx="17"/>
          </p:nvPr>
        </p:nvSpPr>
        <p:spPr>
          <a:xfrm>
            <a:off x="3997349" y="4204456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title" idx="18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164" name="Google Shape;164;p3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3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66" name="Google Shape;166;p3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14">
    <p:bg>
      <p:bgPr>
        <a:solidFill>
          <a:srgbClr val="CFD9E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5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320" name="Google Shape;320;p5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2" name="Google Shape;322;p5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323" name="Google Shape;323;p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5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" name="Google Shape;333;p5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334" name="Google Shape;334;p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2" name="Google Shape;342;p5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5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5"/>
          <p:cNvSpPr txBox="1">
            <a:spLocks noGrp="1"/>
          </p:cNvSpPr>
          <p:nvPr>
            <p:ph type="subTitle" idx="1"/>
          </p:nvPr>
        </p:nvSpPr>
        <p:spPr>
          <a:xfrm>
            <a:off x="1148600" y="3652025"/>
            <a:ext cx="1881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2"/>
          </p:nvPr>
        </p:nvSpPr>
        <p:spPr>
          <a:xfrm>
            <a:off x="3409588" y="3645250"/>
            <a:ext cx="23379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3"/>
          </p:nvPr>
        </p:nvSpPr>
        <p:spPr>
          <a:xfrm>
            <a:off x="6114100" y="3652025"/>
            <a:ext cx="1881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8" name="Google Shape;348;p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49" name="Google Shape;349;p5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351" name="Google Shape;351;p5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4_1_2">
    <p:bg>
      <p:bgPr>
        <a:solidFill>
          <a:srgbClr val="CFD9E0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0" y="0"/>
            <a:ext cx="9144057" cy="5143509"/>
            <a:chOff x="0" y="0"/>
            <a:chExt cx="9144057" cy="5143509"/>
          </a:xfrm>
        </p:grpSpPr>
        <p:grpSp>
          <p:nvGrpSpPr>
            <p:cNvPr id="393" name="Google Shape;393;p7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394" name="Google Shape;394;p7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5" name="Google Shape;395;p7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7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7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7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7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7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7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7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4" name="Google Shape;404;p7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" name="Google Shape;406;p7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407" name="Google Shape;407;p7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7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5" name="Google Shape;415;p7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6" name="Google Shape;416;p7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7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18" name="Google Shape;418;p7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" name="Google Shape;419;p7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420" name="Google Shape;420;p7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4_1_2_1">
    <p:bg>
      <p:bgPr>
        <a:solidFill>
          <a:srgbClr val="CFD9E0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23" name="Google Shape;423;p8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p8"/>
          <p:cNvSpPr txBox="1">
            <a:spLocks noGrp="1"/>
          </p:cNvSpPr>
          <p:nvPr>
            <p:ph type="title"/>
          </p:nvPr>
        </p:nvSpPr>
        <p:spPr>
          <a:xfrm>
            <a:off x="433399" y="606600"/>
            <a:ext cx="15894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425" name="Google Shape;425;p8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S + TEXT 2">
  <p:cSld name="CUSTOM_14_1_1_4">
    <p:bg>
      <p:bgPr>
        <a:solidFill>
          <a:srgbClr val="CFD9E0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475" name="Google Shape;475;p11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476" name="Google Shape;476;p11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7" name="Google Shape;477;p11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478" name="Google Shape;478;p11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1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11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11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11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11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1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1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6" name="Google Shape;486;p11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8" name="Google Shape;488;p11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489" name="Google Shape;489;p11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1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1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1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1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1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7" name="Google Shape;497;p11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8" name="Google Shape;498;p11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1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01" name="Google Shape;501;p11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2" name="Google Shape;502;p11"/>
          <p:cNvSpPr/>
          <p:nvPr/>
        </p:nvSpPr>
        <p:spPr>
          <a:xfrm>
            <a:off x="4448150" y="149900"/>
            <a:ext cx="2457904" cy="1778107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1"/>
          <p:cNvSpPr/>
          <p:nvPr/>
        </p:nvSpPr>
        <p:spPr>
          <a:xfrm flipH="1">
            <a:off x="5002889" y="4477026"/>
            <a:ext cx="2671242" cy="345277"/>
          </a:xfrm>
          <a:custGeom>
            <a:avLst/>
            <a:gdLst/>
            <a:ahLst/>
            <a:cxnLst/>
            <a:rect l="l" t="t" r="r" b="b"/>
            <a:pathLst>
              <a:path w="38760" h="5010" extrusionOk="0">
                <a:moveTo>
                  <a:pt x="27530" y="1"/>
                </a:moveTo>
                <a:cubicBezTo>
                  <a:pt x="23688" y="1"/>
                  <a:pt x="20298" y="381"/>
                  <a:pt x="18309" y="977"/>
                </a:cubicBezTo>
                <a:cubicBezTo>
                  <a:pt x="16609" y="715"/>
                  <a:pt x="14575" y="525"/>
                  <a:pt x="12351" y="489"/>
                </a:cubicBezTo>
                <a:lnTo>
                  <a:pt x="12351" y="977"/>
                </a:lnTo>
                <a:lnTo>
                  <a:pt x="10126" y="977"/>
                </a:lnTo>
                <a:lnTo>
                  <a:pt x="10126" y="489"/>
                </a:lnTo>
                <a:cubicBezTo>
                  <a:pt x="8436" y="525"/>
                  <a:pt x="6890" y="643"/>
                  <a:pt x="5497" y="787"/>
                </a:cubicBezTo>
                <a:lnTo>
                  <a:pt x="5497" y="977"/>
                </a:lnTo>
                <a:lnTo>
                  <a:pt x="4331" y="977"/>
                </a:lnTo>
                <a:cubicBezTo>
                  <a:pt x="1691" y="1393"/>
                  <a:pt x="1" y="2035"/>
                  <a:pt x="1" y="2749"/>
                </a:cubicBezTo>
                <a:cubicBezTo>
                  <a:pt x="1" y="3997"/>
                  <a:pt x="5045" y="5010"/>
                  <a:pt x="11257" y="5010"/>
                </a:cubicBezTo>
                <a:cubicBezTo>
                  <a:pt x="15099" y="5010"/>
                  <a:pt x="18489" y="4630"/>
                  <a:pt x="20487" y="4033"/>
                </a:cubicBezTo>
                <a:cubicBezTo>
                  <a:pt x="22449" y="4332"/>
                  <a:pt x="24899" y="4521"/>
                  <a:pt x="27530" y="4521"/>
                </a:cubicBezTo>
                <a:cubicBezTo>
                  <a:pt x="33751" y="4521"/>
                  <a:pt x="38759" y="3500"/>
                  <a:pt x="38759" y="2261"/>
                </a:cubicBezTo>
                <a:cubicBezTo>
                  <a:pt x="38759" y="1013"/>
                  <a:pt x="33751" y="1"/>
                  <a:pt x="27530" y="1"/>
                </a:cubicBezTo>
                <a:close/>
              </a:path>
            </a:pathLst>
          </a:custGeom>
          <a:solidFill>
            <a:srgbClr val="8CACB9">
              <a:alpha val="9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1"/>
          <p:cNvSpPr/>
          <p:nvPr/>
        </p:nvSpPr>
        <p:spPr>
          <a:xfrm>
            <a:off x="6564494" y="1428557"/>
            <a:ext cx="895514" cy="878630"/>
          </a:xfrm>
          <a:custGeom>
            <a:avLst/>
            <a:gdLst/>
            <a:ahLst/>
            <a:cxnLst/>
            <a:rect l="l" t="t" r="r" b="b"/>
            <a:pathLst>
              <a:path w="14692" h="14415" extrusionOk="0">
                <a:moveTo>
                  <a:pt x="6351" y="0"/>
                </a:moveTo>
                <a:cubicBezTo>
                  <a:pt x="6052" y="0"/>
                  <a:pt x="5749" y="77"/>
                  <a:pt x="5461" y="198"/>
                </a:cubicBezTo>
                <a:cubicBezTo>
                  <a:pt x="4367" y="533"/>
                  <a:pt x="3617" y="1138"/>
                  <a:pt x="3128" y="2187"/>
                </a:cubicBezTo>
                <a:cubicBezTo>
                  <a:pt x="2866" y="2793"/>
                  <a:pt x="2785" y="3471"/>
                  <a:pt x="2749" y="4149"/>
                </a:cubicBezTo>
                <a:cubicBezTo>
                  <a:pt x="2713" y="4791"/>
                  <a:pt x="2713" y="5433"/>
                  <a:pt x="2749" y="6075"/>
                </a:cubicBezTo>
                <a:cubicBezTo>
                  <a:pt x="2749" y="6482"/>
                  <a:pt x="2785" y="6934"/>
                  <a:pt x="2559" y="7313"/>
                </a:cubicBezTo>
                <a:cubicBezTo>
                  <a:pt x="2333" y="7729"/>
                  <a:pt x="1845" y="7919"/>
                  <a:pt x="1465" y="8181"/>
                </a:cubicBezTo>
                <a:cubicBezTo>
                  <a:pt x="606" y="8742"/>
                  <a:pt x="0" y="9764"/>
                  <a:pt x="109" y="10821"/>
                </a:cubicBezTo>
                <a:cubicBezTo>
                  <a:pt x="224" y="11815"/>
                  <a:pt x="1132" y="12739"/>
                  <a:pt x="2131" y="12739"/>
                </a:cubicBezTo>
                <a:cubicBezTo>
                  <a:pt x="2150" y="12739"/>
                  <a:pt x="2169" y="12739"/>
                  <a:pt x="2188" y="12738"/>
                </a:cubicBezTo>
                <a:cubicBezTo>
                  <a:pt x="2463" y="13436"/>
                  <a:pt x="3242" y="13885"/>
                  <a:pt x="3995" y="13885"/>
                </a:cubicBezTo>
                <a:cubicBezTo>
                  <a:pt x="4256" y="13885"/>
                  <a:pt x="4514" y="13831"/>
                  <a:pt x="4747" y="13714"/>
                </a:cubicBezTo>
                <a:lnTo>
                  <a:pt x="11862" y="14392"/>
                </a:lnTo>
                <a:cubicBezTo>
                  <a:pt x="11959" y="14407"/>
                  <a:pt x="12056" y="14414"/>
                  <a:pt x="12152" y="14414"/>
                </a:cubicBezTo>
                <a:cubicBezTo>
                  <a:pt x="12584" y="14414"/>
                  <a:pt x="13002" y="14272"/>
                  <a:pt x="13372" y="14058"/>
                </a:cubicBezTo>
                <a:cubicBezTo>
                  <a:pt x="13715" y="13868"/>
                  <a:pt x="14014" y="13606"/>
                  <a:pt x="14122" y="13226"/>
                </a:cubicBezTo>
                <a:cubicBezTo>
                  <a:pt x="14240" y="12856"/>
                  <a:pt x="14050" y="12403"/>
                  <a:pt x="13670" y="12286"/>
                </a:cubicBezTo>
                <a:cubicBezTo>
                  <a:pt x="14312" y="11906"/>
                  <a:pt x="14692" y="11156"/>
                  <a:pt x="14574" y="10405"/>
                </a:cubicBezTo>
                <a:cubicBezTo>
                  <a:pt x="14502" y="9691"/>
                  <a:pt x="13978" y="9049"/>
                  <a:pt x="13300" y="8787"/>
                </a:cubicBezTo>
                <a:cubicBezTo>
                  <a:pt x="12992" y="8670"/>
                  <a:pt x="12658" y="8597"/>
                  <a:pt x="12468" y="8371"/>
                </a:cubicBezTo>
                <a:cubicBezTo>
                  <a:pt x="12278" y="8145"/>
                  <a:pt x="12242" y="7802"/>
                  <a:pt x="12242" y="7503"/>
                </a:cubicBezTo>
                <a:cubicBezTo>
                  <a:pt x="12242" y="6337"/>
                  <a:pt x="12242" y="5207"/>
                  <a:pt x="12206" y="4077"/>
                </a:cubicBezTo>
                <a:cubicBezTo>
                  <a:pt x="12206" y="3055"/>
                  <a:pt x="12088" y="2269"/>
                  <a:pt x="11455" y="1401"/>
                </a:cubicBezTo>
                <a:cubicBezTo>
                  <a:pt x="10740" y="478"/>
                  <a:pt x="9549" y="70"/>
                  <a:pt x="8375" y="70"/>
                </a:cubicBezTo>
                <a:cubicBezTo>
                  <a:pt x="8065" y="70"/>
                  <a:pt x="7757" y="98"/>
                  <a:pt x="7459" y="153"/>
                </a:cubicBezTo>
                <a:cubicBezTo>
                  <a:pt x="7381" y="153"/>
                  <a:pt x="7306" y="173"/>
                  <a:pt x="7231" y="173"/>
                </a:cubicBezTo>
                <a:cubicBezTo>
                  <a:pt x="7193" y="173"/>
                  <a:pt x="7155" y="168"/>
                  <a:pt x="7115" y="153"/>
                </a:cubicBezTo>
                <a:cubicBezTo>
                  <a:pt x="7043" y="153"/>
                  <a:pt x="6935" y="117"/>
                  <a:pt x="6853" y="81"/>
                </a:cubicBezTo>
                <a:cubicBezTo>
                  <a:pt x="6690" y="25"/>
                  <a:pt x="6521" y="0"/>
                  <a:pt x="6351" y="0"/>
                </a:cubicBezTo>
                <a:close/>
              </a:path>
            </a:pathLst>
          </a:custGeom>
          <a:solidFill>
            <a:srgbClr val="75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1"/>
          <p:cNvSpPr/>
          <p:nvPr/>
        </p:nvSpPr>
        <p:spPr>
          <a:xfrm>
            <a:off x="6318672" y="2117628"/>
            <a:ext cx="197364" cy="264290"/>
          </a:xfrm>
          <a:custGeom>
            <a:avLst/>
            <a:gdLst/>
            <a:ahLst/>
            <a:cxnLst/>
            <a:rect l="l" t="t" r="r" b="b"/>
            <a:pathLst>
              <a:path w="3238" h="4336" extrusionOk="0">
                <a:moveTo>
                  <a:pt x="1659" y="0"/>
                </a:moveTo>
                <a:cubicBezTo>
                  <a:pt x="1628" y="0"/>
                  <a:pt x="1601" y="22"/>
                  <a:pt x="1583" y="77"/>
                </a:cubicBezTo>
                <a:cubicBezTo>
                  <a:pt x="1583" y="231"/>
                  <a:pt x="1655" y="457"/>
                  <a:pt x="1701" y="565"/>
                </a:cubicBezTo>
                <a:cubicBezTo>
                  <a:pt x="1773" y="909"/>
                  <a:pt x="1881" y="1243"/>
                  <a:pt x="1999" y="1551"/>
                </a:cubicBezTo>
                <a:cubicBezTo>
                  <a:pt x="1773" y="1243"/>
                  <a:pt x="1619" y="872"/>
                  <a:pt x="1429" y="529"/>
                </a:cubicBezTo>
                <a:cubicBezTo>
                  <a:pt x="1393" y="420"/>
                  <a:pt x="1285" y="267"/>
                  <a:pt x="1131" y="231"/>
                </a:cubicBezTo>
                <a:cubicBezTo>
                  <a:pt x="1131" y="231"/>
                  <a:pt x="1115" y="214"/>
                  <a:pt x="1104" y="214"/>
                </a:cubicBezTo>
                <a:cubicBezTo>
                  <a:pt x="1099" y="214"/>
                  <a:pt x="1095" y="218"/>
                  <a:pt x="1095" y="231"/>
                </a:cubicBezTo>
                <a:cubicBezTo>
                  <a:pt x="1059" y="231"/>
                  <a:pt x="1023" y="267"/>
                  <a:pt x="1023" y="303"/>
                </a:cubicBezTo>
                <a:cubicBezTo>
                  <a:pt x="1023" y="339"/>
                  <a:pt x="1023" y="339"/>
                  <a:pt x="1059" y="375"/>
                </a:cubicBezTo>
                <a:cubicBezTo>
                  <a:pt x="1167" y="909"/>
                  <a:pt x="1393" y="1361"/>
                  <a:pt x="1583" y="1849"/>
                </a:cubicBezTo>
                <a:cubicBezTo>
                  <a:pt x="1393" y="1659"/>
                  <a:pt x="1249" y="1433"/>
                  <a:pt x="1059" y="1243"/>
                </a:cubicBezTo>
                <a:cubicBezTo>
                  <a:pt x="905" y="1098"/>
                  <a:pt x="797" y="872"/>
                  <a:pt x="607" y="755"/>
                </a:cubicBezTo>
                <a:cubicBezTo>
                  <a:pt x="571" y="719"/>
                  <a:pt x="571" y="719"/>
                  <a:pt x="525" y="719"/>
                </a:cubicBezTo>
                <a:cubicBezTo>
                  <a:pt x="525" y="719"/>
                  <a:pt x="489" y="719"/>
                  <a:pt x="489" y="755"/>
                </a:cubicBezTo>
                <a:lnTo>
                  <a:pt x="489" y="791"/>
                </a:lnTo>
                <a:cubicBezTo>
                  <a:pt x="489" y="1017"/>
                  <a:pt x="643" y="1243"/>
                  <a:pt x="751" y="1469"/>
                </a:cubicBezTo>
                <a:cubicBezTo>
                  <a:pt x="869" y="1695"/>
                  <a:pt x="1059" y="1885"/>
                  <a:pt x="1203" y="2075"/>
                </a:cubicBezTo>
                <a:cubicBezTo>
                  <a:pt x="1059" y="2003"/>
                  <a:pt x="869" y="1921"/>
                  <a:pt x="679" y="1849"/>
                </a:cubicBezTo>
                <a:cubicBezTo>
                  <a:pt x="557" y="1820"/>
                  <a:pt x="390" y="1763"/>
                  <a:pt x="254" y="1763"/>
                </a:cubicBezTo>
                <a:cubicBezTo>
                  <a:pt x="218" y="1763"/>
                  <a:pt x="185" y="1767"/>
                  <a:pt x="155" y="1777"/>
                </a:cubicBezTo>
                <a:cubicBezTo>
                  <a:pt x="118" y="1777"/>
                  <a:pt x="118" y="1777"/>
                  <a:pt x="118" y="1813"/>
                </a:cubicBezTo>
                <a:cubicBezTo>
                  <a:pt x="1" y="1957"/>
                  <a:pt x="1023" y="2491"/>
                  <a:pt x="1059" y="2563"/>
                </a:cubicBezTo>
                <a:cubicBezTo>
                  <a:pt x="1583" y="3051"/>
                  <a:pt x="1737" y="3766"/>
                  <a:pt x="2189" y="4335"/>
                </a:cubicBezTo>
                <a:lnTo>
                  <a:pt x="3238" y="3241"/>
                </a:lnTo>
                <a:cubicBezTo>
                  <a:pt x="2903" y="2753"/>
                  <a:pt x="2939" y="2147"/>
                  <a:pt x="3012" y="1623"/>
                </a:cubicBezTo>
                <a:cubicBezTo>
                  <a:pt x="3012" y="1469"/>
                  <a:pt x="3238" y="872"/>
                  <a:pt x="2975" y="872"/>
                </a:cubicBezTo>
                <a:cubicBezTo>
                  <a:pt x="2867" y="872"/>
                  <a:pt x="2713" y="1053"/>
                  <a:pt x="2677" y="1135"/>
                </a:cubicBezTo>
                <a:cubicBezTo>
                  <a:pt x="2641" y="1243"/>
                  <a:pt x="2605" y="1325"/>
                  <a:pt x="2605" y="1433"/>
                </a:cubicBezTo>
                <a:cubicBezTo>
                  <a:pt x="2560" y="1469"/>
                  <a:pt x="2488" y="1656"/>
                  <a:pt x="2523" y="1730"/>
                </a:cubicBezTo>
                <a:lnTo>
                  <a:pt x="2523" y="1730"/>
                </a:lnTo>
                <a:cubicBezTo>
                  <a:pt x="2378" y="1432"/>
                  <a:pt x="2297" y="1134"/>
                  <a:pt x="2189" y="827"/>
                </a:cubicBezTo>
                <a:cubicBezTo>
                  <a:pt x="2153" y="646"/>
                  <a:pt x="2035" y="420"/>
                  <a:pt x="1927" y="231"/>
                </a:cubicBezTo>
                <a:cubicBezTo>
                  <a:pt x="1893" y="203"/>
                  <a:pt x="1755" y="0"/>
                  <a:pt x="1659" y="0"/>
                </a:cubicBezTo>
                <a:close/>
              </a:path>
            </a:pathLst>
          </a:custGeom>
          <a:solidFill>
            <a:srgbClr val="E2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1"/>
          <p:cNvSpPr/>
          <p:nvPr/>
        </p:nvSpPr>
        <p:spPr>
          <a:xfrm>
            <a:off x="6881327" y="2009863"/>
            <a:ext cx="383635" cy="276237"/>
          </a:xfrm>
          <a:custGeom>
            <a:avLst/>
            <a:gdLst/>
            <a:ahLst/>
            <a:cxnLst/>
            <a:rect l="l" t="t" r="r" b="b"/>
            <a:pathLst>
              <a:path w="6294" h="4532" extrusionOk="0">
                <a:moveTo>
                  <a:pt x="3048" y="0"/>
                </a:moveTo>
                <a:cubicBezTo>
                  <a:pt x="2189" y="37"/>
                  <a:pt x="1131" y="380"/>
                  <a:pt x="643" y="1131"/>
                </a:cubicBezTo>
                <a:cubicBezTo>
                  <a:pt x="1" y="2107"/>
                  <a:pt x="37" y="3463"/>
                  <a:pt x="525" y="4449"/>
                </a:cubicBezTo>
                <a:cubicBezTo>
                  <a:pt x="551" y="4507"/>
                  <a:pt x="596" y="4531"/>
                  <a:pt x="643" y="4531"/>
                </a:cubicBezTo>
                <a:cubicBezTo>
                  <a:pt x="740" y="4531"/>
                  <a:pt x="842" y="4424"/>
                  <a:pt x="787" y="4295"/>
                </a:cubicBezTo>
                <a:cubicBezTo>
                  <a:pt x="381" y="3427"/>
                  <a:pt x="299" y="2261"/>
                  <a:pt x="787" y="1429"/>
                </a:cubicBezTo>
                <a:cubicBezTo>
                  <a:pt x="1203" y="679"/>
                  <a:pt x="2107" y="416"/>
                  <a:pt x="2903" y="299"/>
                </a:cubicBezTo>
                <a:cubicBezTo>
                  <a:pt x="3013" y="287"/>
                  <a:pt x="3124" y="281"/>
                  <a:pt x="3236" y="281"/>
                </a:cubicBezTo>
                <a:cubicBezTo>
                  <a:pt x="3811" y="281"/>
                  <a:pt x="4394" y="435"/>
                  <a:pt x="4901" y="715"/>
                </a:cubicBezTo>
                <a:cubicBezTo>
                  <a:pt x="5914" y="1320"/>
                  <a:pt x="6031" y="3129"/>
                  <a:pt x="5353" y="3997"/>
                </a:cubicBezTo>
                <a:cubicBezTo>
                  <a:pt x="5266" y="4103"/>
                  <a:pt x="5347" y="4234"/>
                  <a:pt x="5439" y="4234"/>
                </a:cubicBezTo>
                <a:cubicBezTo>
                  <a:pt x="5471" y="4234"/>
                  <a:pt x="5505" y="4218"/>
                  <a:pt x="5534" y="4177"/>
                </a:cubicBezTo>
                <a:cubicBezTo>
                  <a:pt x="6293" y="3319"/>
                  <a:pt x="6212" y="2035"/>
                  <a:pt x="5651" y="1094"/>
                </a:cubicBezTo>
                <a:cubicBezTo>
                  <a:pt x="5127" y="227"/>
                  <a:pt x="3997" y="0"/>
                  <a:pt x="3048" y="0"/>
                </a:cubicBezTo>
                <a:close/>
              </a:path>
            </a:pathLst>
          </a:custGeom>
          <a:solidFill>
            <a:srgbClr val="363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1"/>
          <p:cNvSpPr/>
          <p:nvPr/>
        </p:nvSpPr>
        <p:spPr>
          <a:xfrm>
            <a:off x="6810256" y="1961345"/>
            <a:ext cx="504870" cy="291048"/>
          </a:xfrm>
          <a:custGeom>
            <a:avLst/>
            <a:gdLst/>
            <a:ahLst/>
            <a:cxnLst/>
            <a:rect l="l" t="t" r="r" b="b"/>
            <a:pathLst>
              <a:path w="8283" h="4775" extrusionOk="0">
                <a:moveTo>
                  <a:pt x="5045" y="1"/>
                </a:moveTo>
                <a:cubicBezTo>
                  <a:pt x="4440" y="82"/>
                  <a:pt x="3843" y="118"/>
                  <a:pt x="3237" y="155"/>
                </a:cubicBezTo>
                <a:cubicBezTo>
                  <a:pt x="3273" y="796"/>
                  <a:pt x="3201" y="1438"/>
                  <a:pt x="3237" y="2035"/>
                </a:cubicBezTo>
                <a:cubicBezTo>
                  <a:pt x="2559" y="2153"/>
                  <a:pt x="2035" y="2225"/>
                  <a:pt x="1429" y="2532"/>
                </a:cubicBezTo>
                <a:cubicBezTo>
                  <a:pt x="823" y="2795"/>
                  <a:pt x="299" y="3210"/>
                  <a:pt x="1" y="3771"/>
                </a:cubicBezTo>
                <a:cubicBezTo>
                  <a:pt x="787" y="3997"/>
                  <a:pt x="1501" y="4377"/>
                  <a:pt x="2297" y="4521"/>
                </a:cubicBezTo>
                <a:cubicBezTo>
                  <a:pt x="3032" y="4698"/>
                  <a:pt x="3766" y="4775"/>
                  <a:pt x="4511" y="4775"/>
                </a:cubicBezTo>
                <a:cubicBezTo>
                  <a:pt x="4912" y="4775"/>
                  <a:pt x="5315" y="4752"/>
                  <a:pt x="5723" y="4711"/>
                </a:cubicBezTo>
                <a:cubicBezTo>
                  <a:pt x="6212" y="4675"/>
                  <a:pt x="6745" y="4675"/>
                  <a:pt x="7233" y="4521"/>
                </a:cubicBezTo>
                <a:cubicBezTo>
                  <a:pt x="7586" y="4429"/>
                  <a:pt x="7770" y="4331"/>
                  <a:pt x="8094" y="4331"/>
                </a:cubicBezTo>
                <a:cubicBezTo>
                  <a:pt x="8152" y="4331"/>
                  <a:pt x="8214" y="4334"/>
                  <a:pt x="8282" y="4341"/>
                </a:cubicBezTo>
                <a:cubicBezTo>
                  <a:pt x="8282" y="3436"/>
                  <a:pt x="7459" y="2569"/>
                  <a:pt x="6664" y="2261"/>
                </a:cubicBezTo>
                <a:cubicBezTo>
                  <a:pt x="6402" y="2189"/>
                  <a:pt x="6139" y="2153"/>
                  <a:pt x="5877" y="2116"/>
                </a:cubicBezTo>
                <a:cubicBezTo>
                  <a:pt x="5651" y="2056"/>
                  <a:pt x="5449" y="2021"/>
                  <a:pt x="5253" y="2021"/>
                </a:cubicBezTo>
                <a:cubicBezTo>
                  <a:pt x="5183" y="2021"/>
                  <a:pt x="5114" y="2026"/>
                  <a:pt x="5045" y="2035"/>
                </a:cubicBezTo>
                <a:cubicBezTo>
                  <a:pt x="5045" y="1854"/>
                  <a:pt x="5082" y="1"/>
                  <a:pt x="5045" y="1"/>
                </a:cubicBezTo>
                <a:close/>
              </a:path>
            </a:pathLst>
          </a:custGeom>
          <a:solidFill>
            <a:srgbClr val="E2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1"/>
          <p:cNvSpPr/>
          <p:nvPr/>
        </p:nvSpPr>
        <p:spPr>
          <a:xfrm>
            <a:off x="6667505" y="4363921"/>
            <a:ext cx="314759" cy="236069"/>
          </a:xfrm>
          <a:custGeom>
            <a:avLst/>
            <a:gdLst/>
            <a:ahLst/>
            <a:cxnLst/>
            <a:rect l="l" t="t" r="r" b="b"/>
            <a:pathLst>
              <a:path w="5164" h="3873" extrusionOk="0">
                <a:moveTo>
                  <a:pt x="3945" y="1"/>
                </a:moveTo>
                <a:cubicBezTo>
                  <a:pt x="3820" y="1"/>
                  <a:pt x="3735" y="10"/>
                  <a:pt x="3735" y="30"/>
                </a:cubicBezTo>
                <a:cubicBezTo>
                  <a:pt x="3617" y="554"/>
                  <a:pt x="3771" y="1314"/>
                  <a:pt x="3391" y="1720"/>
                </a:cubicBezTo>
                <a:cubicBezTo>
                  <a:pt x="3210" y="1874"/>
                  <a:pt x="2939" y="1992"/>
                  <a:pt x="2713" y="2064"/>
                </a:cubicBezTo>
                <a:cubicBezTo>
                  <a:pt x="2153" y="2218"/>
                  <a:pt x="1583" y="2326"/>
                  <a:pt x="1059" y="2552"/>
                </a:cubicBezTo>
                <a:cubicBezTo>
                  <a:pt x="534" y="2778"/>
                  <a:pt x="118" y="3077"/>
                  <a:pt x="1" y="3682"/>
                </a:cubicBezTo>
                <a:cubicBezTo>
                  <a:pt x="1" y="3718"/>
                  <a:pt x="869" y="3800"/>
                  <a:pt x="1475" y="3836"/>
                </a:cubicBezTo>
                <a:cubicBezTo>
                  <a:pt x="1773" y="3872"/>
                  <a:pt x="1963" y="3872"/>
                  <a:pt x="2035" y="3872"/>
                </a:cubicBezTo>
                <a:cubicBezTo>
                  <a:pt x="2677" y="3872"/>
                  <a:pt x="3355" y="3836"/>
                  <a:pt x="4033" y="3755"/>
                </a:cubicBezTo>
                <a:cubicBezTo>
                  <a:pt x="4151" y="3718"/>
                  <a:pt x="4937" y="3610"/>
                  <a:pt x="5163" y="3456"/>
                </a:cubicBezTo>
                <a:lnTo>
                  <a:pt x="5163" y="554"/>
                </a:lnTo>
                <a:cubicBezTo>
                  <a:pt x="5127" y="364"/>
                  <a:pt x="5055" y="220"/>
                  <a:pt x="4937" y="138"/>
                </a:cubicBezTo>
                <a:cubicBezTo>
                  <a:pt x="4859" y="60"/>
                  <a:pt x="4269" y="1"/>
                  <a:pt x="3945" y="1"/>
                </a:cubicBezTo>
                <a:close/>
              </a:path>
            </a:pathLst>
          </a:custGeom>
          <a:solidFill>
            <a:srgbClr val="E2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1"/>
          <p:cNvSpPr/>
          <p:nvPr/>
        </p:nvSpPr>
        <p:spPr>
          <a:xfrm>
            <a:off x="7163478" y="4363921"/>
            <a:ext cx="316953" cy="236069"/>
          </a:xfrm>
          <a:custGeom>
            <a:avLst/>
            <a:gdLst/>
            <a:ahLst/>
            <a:cxnLst/>
            <a:rect l="l" t="t" r="r" b="b"/>
            <a:pathLst>
              <a:path w="5200" h="3873" extrusionOk="0">
                <a:moveTo>
                  <a:pt x="1248" y="1"/>
                </a:moveTo>
                <a:cubicBezTo>
                  <a:pt x="922" y="1"/>
                  <a:pt x="350" y="60"/>
                  <a:pt x="272" y="138"/>
                </a:cubicBezTo>
                <a:cubicBezTo>
                  <a:pt x="154" y="220"/>
                  <a:pt x="82" y="364"/>
                  <a:pt x="46" y="554"/>
                </a:cubicBezTo>
                <a:cubicBezTo>
                  <a:pt x="1" y="1494"/>
                  <a:pt x="1" y="2480"/>
                  <a:pt x="1" y="3456"/>
                </a:cubicBezTo>
                <a:cubicBezTo>
                  <a:pt x="272" y="3610"/>
                  <a:pt x="1059" y="3718"/>
                  <a:pt x="1176" y="3755"/>
                </a:cubicBezTo>
                <a:cubicBezTo>
                  <a:pt x="1854" y="3836"/>
                  <a:pt x="2487" y="3872"/>
                  <a:pt x="3165" y="3872"/>
                </a:cubicBezTo>
                <a:cubicBezTo>
                  <a:pt x="3210" y="3872"/>
                  <a:pt x="3436" y="3872"/>
                  <a:pt x="3735" y="3836"/>
                </a:cubicBezTo>
                <a:cubicBezTo>
                  <a:pt x="4340" y="3800"/>
                  <a:pt x="5199" y="3718"/>
                  <a:pt x="5199" y="3682"/>
                </a:cubicBezTo>
                <a:cubicBezTo>
                  <a:pt x="5091" y="3077"/>
                  <a:pt x="4675" y="2778"/>
                  <a:pt x="4151" y="2552"/>
                </a:cubicBezTo>
                <a:cubicBezTo>
                  <a:pt x="3617" y="2326"/>
                  <a:pt x="3020" y="2218"/>
                  <a:pt x="2487" y="2064"/>
                </a:cubicBezTo>
                <a:cubicBezTo>
                  <a:pt x="2225" y="1992"/>
                  <a:pt x="1999" y="1874"/>
                  <a:pt x="1809" y="1720"/>
                </a:cubicBezTo>
                <a:cubicBezTo>
                  <a:pt x="1402" y="1314"/>
                  <a:pt x="1583" y="554"/>
                  <a:pt x="1474" y="30"/>
                </a:cubicBezTo>
                <a:cubicBezTo>
                  <a:pt x="1464" y="10"/>
                  <a:pt x="1375" y="1"/>
                  <a:pt x="1248" y="1"/>
                </a:cubicBezTo>
                <a:close/>
              </a:path>
            </a:pathLst>
          </a:custGeom>
          <a:solidFill>
            <a:srgbClr val="E2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1"/>
          <p:cNvSpPr/>
          <p:nvPr/>
        </p:nvSpPr>
        <p:spPr>
          <a:xfrm>
            <a:off x="6800869" y="2978647"/>
            <a:ext cx="241433" cy="1437809"/>
          </a:xfrm>
          <a:custGeom>
            <a:avLst/>
            <a:gdLst/>
            <a:ahLst/>
            <a:cxnLst/>
            <a:rect l="l" t="t" r="r" b="b"/>
            <a:pathLst>
              <a:path w="3961" h="23589" extrusionOk="0">
                <a:moveTo>
                  <a:pt x="3961" y="1"/>
                </a:moveTo>
                <a:lnTo>
                  <a:pt x="1" y="118"/>
                </a:lnTo>
                <a:lnTo>
                  <a:pt x="1203" y="23588"/>
                </a:lnTo>
                <a:lnTo>
                  <a:pt x="3165" y="23588"/>
                </a:lnTo>
                <a:lnTo>
                  <a:pt x="3961" y="1"/>
                </a:lnTo>
                <a:close/>
              </a:path>
            </a:pathLst>
          </a:custGeom>
          <a:solidFill>
            <a:srgbClr val="86C7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1"/>
          <p:cNvSpPr/>
          <p:nvPr/>
        </p:nvSpPr>
        <p:spPr>
          <a:xfrm>
            <a:off x="7074243" y="2978647"/>
            <a:ext cx="240884" cy="1437809"/>
          </a:xfrm>
          <a:custGeom>
            <a:avLst/>
            <a:gdLst/>
            <a:ahLst/>
            <a:cxnLst/>
            <a:rect l="l" t="t" r="r" b="b"/>
            <a:pathLst>
              <a:path w="3952" h="23589" extrusionOk="0">
                <a:moveTo>
                  <a:pt x="3951" y="1"/>
                </a:moveTo>
                <a:lnTo>
                  <a:pt x="0" y="118"/>
                </a:lnTo>
                <a:lnTo>
                  <a:pt x="1203" y="23588"/>
                </a:lnTo>
                <a:lnTo>
                  <a:pt x="3165" y="23588"/>
                </a:lnTo>
                <a:lnTo>
                  <a:pt x="3951" y="1"/>
                </a:lnTo>
                <a:close/>
              </a:path>
            </a:pathLst>
          </a:custGeom>
          <a:solidFill>
            <a:srgbClr val="86C7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1"/>
          <p:cNvSpPr/>
          <p:nvPr/>
        </p:nvSpPr>
        <p:spPr>
          <a:xfrm>
            <a:off x="6667505" y="4482535"/>
            <a:ext cx="314759" cy="117455"/>
          </a:xfrm>
          <a:custGeom>
            <a:avLst/>
            <a:gdLst/>
            <a:ahLst/>
            <a:cxnLst/>
            <a:rect l="l" t="t" r="r" b="b"/>
            <a:pathLst>
              <a:path w="5164" h="1927" extrusionOk="0">
                <a:moveTo>
                  <a:pt x="3021" y="0"/>
                </a:moveTo>
                <a:cubicBezTo>
                  <a:pt x="2939" y="46"/>
                  <a:pt x="2831" y="82"/>
                  <a:pt x="2713" y="118"/>
                </a:cubicBezTo>
                <a:cubicBezTo>
                  <a:pt x="2153" y="272"/>
                  <a:pt x="1583" y="380"/>
                  <a:pt x="1059" y="606"/>
                </a:cubicBezTo>
                <a:cubicBezTo>
                  <a:pt x="534" y="832"/>
                  <a:pt x="118" y="1131"/>
                  <a:pt x="1" y="1736"/>
                </a:cubicBezTo>
                <a:cubicBezTo>
                  <a:pt x="1" y="1772"/>
                  <a:pt x="869" y="1854"/>
                  <a:pt x="1475" y="1890"/>
                </a:cubicBezTo>
                <a:cubicBezTo>
                  <a:pt x="1773" y="1926"/>
                  <a:pt x="1963" y="1926"/>
                  <a:pt x="2035" y="1926"/>
                </a:cubicBezTo>
                <a:cubicBezTo>
                  <a:pt x="2677" y="1926"/>
                  <a:pt x="3355" y="1890"/>
                  <a:pt x="4033" y="1809"/>
                </a:cubicBezTo>
                <a:cubicBezTo>
                  <a:pt x="4151" y="1772"/>
                  <a:pt x="4937" y="1664"/>
                  <a:pt x="5163" y="1510"/>
                </a:cubicBezTo>
                <a:lnTo>
                  <a:pt x="5163" y="82"/>
                </a:lnTo>
                <a:cubicBezTo>
                  <a:pt x="4793" y="190"/>
                  <a:pt x="4413" y="380"/>
                  <a:pt x="4069" y="570"/>
                </a:cubicBezTo>
                <a:cubicBezTo>
                  <a:pt x="3735" y="344"/>
                  <a:pt x="3391" y="154"/>
                  <a:pt x="3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1"/>
          <p:cNvSpPr/>
          <p:nvPr/>
        </p:nvSpPr>
        <p:spPr>
          <a:xfrm>
            <a:off x="7163478" y="4482535"/>
            <a:ext cx="316953" cy="117455"/>
          </a:xfrm>
          <a:custGeom>
            <a:avLst/>
            <a:gdLst/>
            <a:ahLst/>
            <a:cxnLst/>
            <a:rect l="l" t="t" r="r" b="b"/>
            <a:pathLst>
              <a:path w="5200" h="1927" extrusionOk="0">
                <a:moveTo>
                  <a:pt x="2153" y="0"/>
                </a:moveTo>
                <a:cubicBezTo>
                  <a:pt x="1809" y="154"/>
                  <a:pt x="1438" y="344"/>
                  <a:pt x="1131" y="570"/>
                </a:cubicBezTo>
                <a:cubicBezTo>
                  <a:pt x="796" y="380"/>
                  <a:pt x="417" y="190"/>
                  <a:pt x="46" y="82"/>
                </a:cubicBezTo>
                <a:cubicBezTo>
                  <a:pt x="1" y="570"/>
                  <a:pt x="1" y="1022"/>
                  <a:pt x="1" y="1510"/>
                </a:cubicBezTo>
                <a:cubicBezTo>
                  <a:pt x="272" y="1664"/>
                  <a:pt x="1059" y="1772"/>
                  <a:pt x="1176" y="1809"/>
                </a:cubicBezTo>
                <a:cubicBezTo>
                  <a:pt x="1854" y="1890"/>
                  <a:pt x="2487" y="1926"/>
                  <a:pt x="3165" y="1926"/>
                </a:cubicBezTo>
                <a:cubicBezTo>
                  <a:pt x="3210" y="1926"/>
                  <a:pt x="3436" y="1926"/>
                  <a:pt x="3735" y="1890"/>
                </a:cubicBezTo>
                <a:cubicBezTo>
                  <a:pt x="4340" y="1854"/>
                  <a:pt x="5199" y="1772"/>
                  <a:pt x="5199" y="1736"/>
                </a:cubicBezTo>
                <a:cubicBezTo>
                  <a:pt x="5091" y="1131"/>
                  <a:pt x="4675" y="832"/>
                  <a:pt x="4151" y="606"/>
                </a:cubicBezTo>
                <a:cubicBezTo>
                  <a:pt x="3617" y="380"/>
                  <a:pt x="3020" y="272"/>
                  <a:pt x="2487" y="118"/>
                </a:cubicBezTo>
                <a:cubicBezTo>
                  <a:pt x="2379" y="82"/>
                  <a:pt x="2261" y="46"/>
                  <a:pt x="21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1"/>
          <p:cNvSpPr/>
          <p:nvPr/>
        </p:nvSpPr>
        <p:spPr>
          <a:xfrm>
            <a:off x="6821837" y="2154261"/>
            <a:ext cx="475064" cy="1284025"/>
          </a:xfrm>
          <a:custGeom>
            <a:avLst/>
            <a:gdLst/>
            <a:ahLst/>
            <a:cxnLst/>
            <a:rect l="l" t="t" r="r" b="b"/>
            <a:pathLst>
              <a:path w="7794" h="21066" extrusionOk="0">
                <a:moveTo>
                  <a:pt x="859" y="0"/>
                </a:moveTo>
                <a:cubicBezTo>
                  <a:pt x="787" y="6898"/>
                  <a:pt x="715" y="13833"/>
                  <a:pt x="0" y="20686"/>
                </a:cubicBezTo>
                <a:cubicBezTo>
                  <a:pt x="2405" y="20794"/>
                  <a:pt x="4819" y="20948"/>
                  <a:pt x="7233" y="21066"/>
                </a:cubicBezTo>
                <a:cubicBezTo>
                  <a:pt x="7378" y="21066"/>
                  <a:pt x="7568" y="21066"/>
                  <a:pt x="7685" y="20912"/>
                </a:cubicBezTo>
                <a:cubicBezTo>
                  <a:pt x="7794" y="20794"/>
                  <a:pt x="7758" y="20568"/>
                  <a:pt x="7758" y="20342"/>
                </a:cubicBezTo>
                <a:cubicBezTo>
                  <a:pt x="6853" y="14095"/>
                  <a:pt x="6284" y="7730"/>
                  <a:pt x="5986" y="1356"/>
                </a:cubicBezTo>
                <a:lnTo>
                  <a:pt x="5949" y="154"/>
                </a:lnTo>
                <a:cubicBezTo>
                  <a:pt x="5179" y="359"/>
                  <a:pt x="4395" y="463"/>
                  <a:pt x="3617" y="463"/>
                </a:cubicBezTo>
                <a:cubicBezTo>
                  <a:pt x="2679" y="463"/>
                  <a:pt x="1749" y="312"/>
                  <a:pt x="859" y="0"/>
                </a:cubicBezTo>
                <a:close/>
              </a:path>
            </a:pathLst>
          </a:custGeom>
          <a:solidFill>
            <a:srgbClr val="2854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1"/>
          <p:cNvSpPr/>
          <p:nvPr/>
        </p:nvSpPr>
        <p:spPr>
          <a:xfrm>
            <a:off x="7124894" y="2067159"/>
            <a:ext cx="422218" cy="1405321"/>
          </a:xfrm>
          <a:custGeom>
            <a:avLst/>
            <a:gdLst/>
            <a:ahLst/>
            <a:cxnLst/>
            <a:rect l="l" t="t" r="r" b="b"/>
            <a:pathLst>
              <a:path w="6927" h="23056" extrusionOk="0">
                <a:moveTo>
                  <a:pt x="182" y="1"/>
                </a:moveTo>
                <a:lnTo>
                  <a:pt x="182" y="1"/>
                </a:lnTo>
                <a:cubicBezTo>
                  <a:pt x="263" y="37"/>
                  <a:pt x="73" y="4105"/>
                  <a:pt x="37" y="4485"/>
                </a:cubicBezTo>
                <a:cubicBezTo>
                  <a:pt x="37" y="6555"/>
                  <a:pt x="1" y="8554"/>
                  <a:pt x="37" y="10624"/>
                </a:cubicBezTo>
                <a:cubicBezTo>
                  <a:pt x="73" y="11790"/>
                  <a:pt x="109" y="13002"/>
                  <a:pt x="109" y="14204"/>
                </a:cubicBezTo>
                <a:cubicBezTo>
                  <a:pt x="109" y="17142"/>
                  <a:pt x="1" y="20117"/>
                  <a:pt x="1" y="23055"/>
                </a:cubicBezTo>
                <a:lnTo>
                  <a:pt x="5154" y="23055"/>
                </a:lnTo>
                <a:cubicBezTo>
                  <a:pt x="5154" y="22115"/>
                  <a:pt x="4973" y="21211"/>
                  <a:pt x="4892" y="20271"/>
                </a:cubicBezTo>
                <a:cubicBezTo>
                  <a:pt x="4784" y="19141"/>
                  <a:pt x="4630" y="17974"/>
                  <a:pt x="4440" y="16844"/>
                </a:cubicBezTo>
                <a:cubicBezTo>
                  <a:pt x="4295" y="15786"/>
                  <a:pt x="4142" y="14729"/>
                  <a:pt x="3952" y="13680"/>
                </a:cubicBezTo>
                <a:cubicBezTo>
                  <a:pt x="3880" y="13146"/>
                  <a:pt x="3798" y="12586"/>
                  <a:pt x="3690" y="12052"/>
                </a:cubicBezTo>
                <a:cubicBezTo>
                  <a:pt x="3572" y="11564"/>
                  <a:pt x="3464" y="11040"/>
                  <a:pt x="3310" y="10552"/>
                </a:cubicBezTo>
                <a:lnTo>
                  <a:pt x="3310" y="10552"/>
                </a:lnTo>
                <a:cubicBezTo>
                  <a:pt x="3427" y="10850"/>
                  <a:pt x="4142" y="10850"/>
                  <a:pt x="4404" y="10886"/>
                </a:cubicBezTo>
                <a:cubicBezTo>
                  <a:pt x="4640" y="10923"/>
                  <a:pt x="4885" y="10957"/>
                  <a:pt x="5124" y="10957"/>
                </a:cubicBezTo>
                <a:cubicBezTo>
                  <a:pt x="5417" y="10957"/>
                  <a:pt x="5701" y="10906"/>
                  <a:pt x="5950" y="10741"/>
                </a:cubicBezTo>
                <a:cubicBezTo>
                  <a:pt x="6926" y="10063"/>
                  <a:pt x="6592" y="8327"/>
                  <a:pt x="6284" y="7423"/>
                </a:cubicBezTo>
                <a:cubicBezTo>
                  <a:pt x="6022" y="6447"/>
                  <a:pt x="5462" y="5462"/>
                  <a:pt x="5010" y="4557"/>
                </a:cubicBezTo>
                <a:cubicBezTo>
                  <a:pt x="4594" y="3771"/>
                  <a:pt x="4214" y="2975"/>
                  <a:pt x="3762" y="2225"/>
                </a:cubicBezTo>
                <a:cubicBezTo>
                  <a:pt x="3464" y="1700"/>
                  <a:pt x="3201" y="1131"/>
                  <a:pt x="2596" y="796"/>
                </a:cubicBezTo>
                <a:cubicBezTo>
                  <a:pt x="1845" y="417"/>
                  <a:pt x="1014" y="227"/>
                  <a:pt x="1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1"/>
          <p:cNvSpPr/>
          <p:nvPr/>
        </p:nvSpPr>
        <p:spPr>
          <a:xfrm>
            <a:off x="6422292" y="2067159"/>
            <a:ext cx="578683" cy="1405321"/>
          </a:xfrm>
          <a:custGeom>
            <a:avLst/>
            <a:gdLst/>
            <a:ahLst/>
            <a:cxnLst/>
            <a:rect l="l" t="t" r="r" b="b"/>
            <a:pathLst>
              <a:path w="9494" h="23056" extrusionOk="0">
                <a:moveTo>
                  <a:pt x="9268" y="1"/>
                </a:moveTo>
                <a:cubicBezTo>
                  <a:pt x="8436" y="227"/>
                  <a:pt x="7604" y="417"/>
                  <a:pt x="6854" y="796"/>
                </a:cubicBezTo>
                <a:cubicBezTo>
                  <a:pt x="5986" y="1285"/>
                  <a:pt x="5724" y="2225"/>
                  <a:pt x="5425" y="3057"/>
                </a:cubicBezTo>
                <a:cubicBezTo>
                  <a:pt x="5308" y="3355"/>
                  <a:pt x="3915" y="6519"/>
                  <a:pt x="3952" y="6555"/>
                </a:cubicBezTo>
                <a:cubicBezTo>
                  <a:pt x="3391" y="6103"/>
                  <a:pt x="3084" y="5498"/>
                  <a:pt x="2632" y="4973"/>
                </a:cubicBezTo>
                <a:cubicBezTo>
                  <a:pt x="2261" y="4521"/>
                  <a:pt x="1881" y="4069"/>
                  <a:pt x="1501" y="3617"/>
                </a:cubicBezTo>
                <a:cubicBezTo>
                  <a:pt x="1013" y="3961"/>
                  <a:pt x="525" y="4295"/>
                  <a:pt x="1" y="4594"/>
                </a:cubicBezTo>
                <a:cubicBezTo>
                  <a:pt x="751" y="6483"/>
                  <a:pt x="1809" y="8255"/>
                  <a:pt x="3165" y="9756"/>
                </a:cubicBezTo>
                <a:cubicBezTo>
                  <a:pt x="3391" y="9982"/>
                  <a:pt x="3572" y="10208"/>
                  <a:pt x="3843" y="10326"/>
                </a:cubicBezTo>
                <a:cubicBezTo>
                  <a:pt x="4101" y="10477"/>
                  <a:pt x="4344" y="10543"/>
                  <a:pt x="4571" y="10543"/>
                </a:cubicBezTo>
                <a:cubicBezTo>
                  <a:pt x="5467" y="10543"/>
                  <a:pt x="6121" y="9522"/>
                  <a:pt x="6510" y="8743"/>
                </a:cubicBezTo>
                <a:lnTo>
                  <a:pt x="6510" y="8743"/>
                </a:lnTo>
                <a:cubicBezTo>
                  <a:pt x="6366" y="9078"/>
                  <a:pt x="6402" y="9792"/>
                  <a:pt x="6329" y="10172"/>
                </a:cubicBezTo>
                <a:cubicBezTo>
                  <a:pt x="5877" y="12396"/>
                  <a:pt x="5380" y="14620"/>
                  <a:pt x="5009" y="16844"/>
                </a:cubicBezTo>
                <a:cubicBezTo>
                  <a:pt x="4819" y="17974"/>
                  <a:pt x="4702" y="19141"/>
                  <a:pt x="4593" y="20271"/>
                </a:cubicBezTo>
                <a:cubicBezTo>
                  <a:pt x="4521" y="21211"/>
                  <a:pt x="4331" y="22115"/>
                  <a:pt x="4331" y="23055"/>
                </a:cubicBezTo>
                <a:lnTo>
                  <a:pt x="9494" y="23055"/>
                </a:lnTo>
                <a:cubicBezTo>
                  <a:pt x="9448" y="20117"/>
                  <a:pt x="9376" y="17142"/>
                  <a:pt x="9376" y="14204"/>
                </a:cubicBezTo>
                <a:cubicBezTo>
                  <a:pt x="9376" y="13002"/>
                  <a:pt x="9376" y="11790"/>
                  <a:pt x="9412" y="10624"/>
                </a:cubicBezTo>
                <a:cubicBezTo>
                  <a:pt x="9494" y="8554"/>
                  <a:pt x="9412" y="6555"/>
                  <a:pt x="9412" y="4485"/>
                </a:cubicBezTo>
                <a:cubicBezTo>
                  <a:pt x="9412" y="4105"/>
                  <a:pt x="9186" y="37"/>
                  <a:pt x="9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1"/>
          <p:cNvSpPr/>
          <p:nvPr/>
        </p:nvSpPr>
        <p:spPr>
          <a:xfrm>
            <a:off x="7117763" y="1984507"/>
            <a:ext cx="61" cy="55162"/>
          </a:xfrm>
          <a:custGeom>
            <a:avLst/>
            <a:gdLst/>
            <a:ahLst/>
            <a:cxnLst/>
            <a:rect l="l" t="t" r="r" b="b"/>
            <a:pathLst>
              <a:path w="1" h="905" extrusionOk="0">
                <a:moveTo>
                  <a:pt x="0" y="751"/>
                </a:moveTo>
                <a:lnTo>
                  <a:pt x="0" y="905"/>
                </a:lnTo>
                <a:lnTo>
                  <a:pt x="0" y="905"/>
                </a:lnTo>
                <a:lnTo>
                  <a:pt x="0" y="751"/>
                </a:lnTo>
                <a:lnTo>
                  <a:pt x="0" y="751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489"/>
                </a:lnTo>
                <a:lnTo>
                  <a:pt x="0" y="489"/>
                </a:lnTo>
                <a:close/>
              </a:path>
            </a:pathLst>
          </a:custGeom>
          <a:solidFill>
            <a:srgbClr val="723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1"/>
          <p:cNvSpPr/>
          <p:nvPr/>
        </p:nvSpPr>
        <p:spPr>
          <a:xfrm>
            <a:off x="7117763" y="2014252"/>
            <a:ext cx="61" cy="16031"/>
          </a:xfrm>
          <a:custGeom>
            <a:avLst/>
            <a:gdLst/>
            <a:ahLst/>
            <a:cxnLst/>
            <a:rect l="l" t="t" r="r" b="b"/>
            <a:pathLst>
              <a:path w="1" h="263" extrusionOk="0">
                <a:moveTo>
                  <a:pt x="0" y="1"/>
                </a:moveTo>
                <a:lnTo>
                  <a:pt x="0" y="263"/>
                </a:lnTo>
                <a:lnTo>
                  <a:pt x="0" y="263"/>
                </a:lnTo>
                <a:lnTo>
                  <a:pt x="0" y="1"/>
                </a:lnTo>
                <a:close/>
              </a:path>
            </a:pathLst>
          </a:custGeom>
          <a:solidFill>
            <a:srgbClr val="34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1"/>
          <p:cNvSpPr/>
          <p:nvPr/>
        </p:nvSpPr>
        <p:spPr>
          <a:xfrm>
            <a:off x="7007560" y="1984507"/>
            <a:ext cx="110263" cy="59612"/>
          </a:xfrm>
          <a:custGeom>
            <a:avLst/>
            <a:gdLst/>
            <a:ahLst/>
            <a:cxnLst/>
            <a:rect l="l" t="t" r="r" b="b"/>
            <a:pathLst>
              <a:path w="1809" h="978" extrusionOk="0">
                <a:moveTo>
                  <a:pt x="1808" y="1"/>
                </a:moveTo>
                <a:cubicBezTo>
                  <a:pt x="1356" y="118"/>
                  <a:pt x="904" y="154"/>
                  <a:pt x="416" y="154"/>
                </a:cubicBezTo>
                <a:lnTo>
                  <a:pt x="36" y="154"/>
                </a:lnTo>
                <a:cubicBezTo>
                  <a:pt x="36" y="380"/>
                  <a:pt x="0" y="643"/>
                  <a:pt x="0" y="905"/>
                </a:cubicBezTo>
                <a:cubicBezTo>
                  <a:pt x="299" y="977"/>
                  <a:pt x="606" y="977"/>
                  <a:pt x="904" y="977"/>
                </a:cubicBezTo>
                <a:cubicBezTo>
                  <a:pt x="1203" y="977"/>
                  <a:pt x="1510" y="977"/>
                  <a:pt x="1808" y="905"/>
                </a:cubicBezTo>
                <a:lnTo>
                  <a:pt x="1808" y="751"/>
                </a:lnTo>
                <a:lnTo>
                  <a:pt x="1808" y="489"/>
                </a:lnTo>
                <a:lnTo>
                  <a:pt x="1808" y="1"/>
                </a:lnTo>
                <a:close/>
              </a:path>
            </a:pathLst>
          </a:custGeom>
          <a:solidFill>
            <a:srgbClr val="DB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1"/>
          <p:cNvSpPr/>
          <p:nvPr/>
        </p:nvSpPr>
        <p:spPr>
          <a:xfrm>
            <a:off x="6727604" y="1668223"/>
            <a:ext cx="77775" cy="146591"/>
          </a:xfrm>
          <a:custGeom>
            <a:avLst/>
            <a:gdLst/>
            <a:ahLst/>
            <a:cxnLst/>
            <a:rect l="l" t="t" r="r" b="b"/>
            <a:pathLst>
              <a:path w="1276" h="2405" extrusionOk="0">
                <a:moveTo>
                  <a:pt x="760" y="1"/>
                </a:moveTo>
                <a:cubicBezTo>
                  <a:pt x="692" y="1"/>
                  <a:pt x="624" y="10"/>
                  <a:pt x="561" y="27"/>
                </a:cubicBezTo>
                <a:cubicBezTo>
                  <a:pt x="335" y="109"/>
                  <a:pt x="145" y="335"/>
                  <a:pt x="73" y="597"/>
                </a:cubicBezTo>
                <a:cubicBezTo>
                  <a:pt x="0" y="859"/>
                  <a:pt x="37" y="1157"/>
                  <a:pt x="109" y="1383"/>
                </a:cubicBezTo>
                <a:cubicBezTo>
                  <a:pt x="145" y="1537"/>
                  <a:pt x="190" y="1691"/>
                  <a:pt x="263" y="1835"/>
                </a:cubicBezTo>
                <a:cubicBezTo>
                  <a:pt x="452" y="2143"/>
                  <a:pt x="787" y="2324"/>
                  <a:pt x="1130" y="2405"/>
                </a:cubicBezTo>
                <a:lnTo>
                  <a:pt x="1275" y="289"/>
                </a:lnTo>
                <a:cubicBezTo>
                  <a:pt x="1193" y="90"/>
                  <a:pt x="975" y="1"/>
                  <a:pt x="760" y="1"/>
                </a:cubicBezTo>
                <a:close/>
              </a:path>
            </a:pathLst>
          </a:custGeom>
          <a:solidFill>
            <a:srgbClr val="D38D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1"/>
          <p:cNvSpPr/>
          <p:nvPr/>
        </p:nvSpPr>
        <p:spPr>
          <a:xfrm>
            <a:off x="6752960" y="1691568"/>
            <a:ext cx="43581" cy="72594"/>
          </a:xfrm>
          <a:custGeom>
            <a:avLst/>
            <a:gdLst/>
            <a:ahLst/>
            <a:cxnLst/>
            <a:rect l="l" t="t" r="r" b="b"/>
            <a:pathLst>
              <a:path w="715" h="1191" extrusionOk="0">
                <a:moveTo>
                  <a:pt x="72" y="0"/>
                </a:moveTo>
                <a:cubicBezTo>
                  <a:pt x="49" y="0"/>
                  <a:pt x="36" y="9"/>
                  <a:pt x="36" y="24"/>
                </a:cubicBezTo>
                <a:cubicBezTo>
                  <a:pt x="0" y="24"/>
                  <a:pt x="73" y="60"/>
                  <a:pt x="181" y="132"/>
                </a:cubicBezTo>
                <a:cubicBezTo>
                  <a:pt x="262" y="214"/>
                  <a:pt x="371" y="358"/>
                  <a:pt x="452" y="512"/>
                </a:cubicBezTo>
                <a:cubicBezTo>
                  <a:pt x="525" y="702"/>
                  <a:pt x="561" y="856"/>
                  <a:pt x="597" y="1000"/>
                </a:cubicBezTo>
                <a:cubicBezTo>
                  <a:pt x="633" y="1118"/>
                  <a:pt x="678" y="1190"/>
                  <a:pt x="714" y="1190"/>
                </a:cubicBezTo>
                <a:lnTo>
                  <a:pt x="714" y="964"/>
                </a:lnTo>
                <a:cubicBezTo>
                  <a:pt x="678" y="856"/>
                  <a:pt x="633" y="666"/>
                  <a:pt x="561" y="476"/>
                </a:cubicBezTo>
                <a:cubicBezTo>
                  <a:pt x="488" y="286"/>
                  <a:pt x="335" y="132"/>
                  <a:pt x="226" y="60"/>
                </a:cubicBezTo>
                <a:cubicBezTo>
                  <a:pt x="157" y="18"/>
                  <a:pt x="104" y="0"/>
                  <a:pt x="72" y="0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1"/>
          <p:cNvSpPr/>
          <p:nvPr/>
        </p:nvSpPr>
        <p:spPr>
          <a:xfrm>
            <a:off x="6771124" y="1718326"/>
            <a:ext cx="13836" cy="53272"/>
          </a:xfrm>
          <a:custGeom>
            <a:avLst/>
            <a:gdLst/>
            <a:ahLst/>
            <a:cxnLst/>
            <a:rect l="l" t="t" r="r" b="b"/>
            <a:pathLst>
              <a:path w="227" h="874" extrusionOk="0">
                <a:moveTo>
                  <a:pt x="154" y="1"/>
                </a:moveTo>
                <a:cubicBezTo>
                  <a:pt x="109" y="1"/>
                  <a:pt x="1" y="191"/>
                  <a:pt x="1" y="453"/>
                </a:cubicBezTo>
                <a:cubicBezTo>
                  <a:pt x="1" y="693"/>
                  <a:pt x="130" y="873"/>
                  <a:pt x="179" y="873"/>
                </a:cubicBezTo>
                <a:cubicBezTo>
                  <a:pt x="184" y="873"/>
                  <a:pt x="187" y="872"/>
                  <a:pt x="190" y="869"/>
                </a:cubicBezTo>
                <a:cubicBezTo>
                  <a:pt x="227" y="824"/>
                  <a:pt x="154" y="679"/>
                  <a:pt x="109" y="453"/>
                </a:cubicBezTo>
                <a:cubicBezTo>
                  <a:pt x="109" y="227"/>
                  <a:pt x="190" y="37"/>
                  <a:pt x="154" y="1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"/>
          <p:cNvSpPr/>
          <p:nvPr/>
        </p:nvSpPr>
        <p:spPr>
          <a:xfrm>
            <a:off x="6757349" y="1672063"/>
            <a:ext cx="71132" cy="55162"/>
          </a:xfrm>
          <a:custGeom>
            <a:avLst/>
            <a:gdLst/>
            <a:ahLst/>
            <a:cxnLst/>
            <a:rect l="l" t="t" r="r" b="b"/>
            <a:pathLst>
              <a:path w="1167" h="905" extrusionOk="0">
                <a:moveTo>
                  <a:pt x="73" y="0"/>
                </a:moveTo>
                <a:lnTo>
                  <a:pt x="1" y="154"/>
                </a:lnTo>
                <a:lnTo>
                  <a:pt x="1095" y="904"/>
                </a:lnTo>
                <a:lnTo>
                  <a:pt x="1167" y="796"/>
                </a:lnTo>
                <a:lnTo>
                  <a:pt x="73" y="0"/>
                </a:lnTo>
                <a:close/>
              </a:path>
            </a:pathLst>
          </a:custGeom>
          <a:solidFill>
            <a:srgbClr val="E54C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1"/>
          <p:cNvSpPr/>
          <p:nvPr/>
        </p:nvSpPr>
        <p:spPr>
          <a:xfrm>
            <a:off x="6741379" y="1695225"/>
            <a:ext cx="55162" cy="100876"/>
          </a:xfrm>
          <a:custGeom>
            <a:avLst/>
            <a:gdLst/>
            <a:ahLst/>
            <a:cxnLst/>
            <a:rect l="l" t="t" r="r" b="b"/>
            <a:pathLst>
              <a:path w="905" h="1655" extrusionOk="0">
                <a:moveTo>
                  <a:pt x="868" y="832"/>
                </a:moveTo>
                <a:cubicBezTo>
                  <a:pt x="868" y="859"/>
                  <a:pt x="889" y="866"/>
                  <a:pt x="899" y="883"/>
                </a:cubicBezTo>
                <a:lnTo>
                  <a:pt x="899" y="883"/>
                </a:lnTo>
                <a:cubicBezTo>
                  <a:pt x="895" y="866"/>
                  <a:pt x="886" y="849"/>
                  <a:pt x="868" y="832"/>
                </a:cubicBezTo>
                <a:close/>
                <a:moveTo>
                  <a:pt x="899" y="883"/>
                </a:moveTo>
                <a:cubicBezTo>
                  <a:pt x="904" y="902"/>
                  <a:pt x="904" y="921"/>
                  <a:pt x="904" y="940"/>
                </a:cubicBezTo>
                <a:lnTo>
                  <a:pt x="904" y="904"/>
                </a:lnTo>
                <a:cubicBezTo>
                  <a:pt x="904" y="896"/>
                  <a:pt x="902" y="889"/>
                  <a:pt x="899" y="883"/>
                </a:cubicBezTo>
                <a:close/>
                <a:moveTo>
                  <a:pt x="263" y="0"/>
                </a:moveTo>
                <a:cubicBezTo>
                  <a:pt x="190" y="0"/>
                  <a:pt x="145" y="118"/>
                  <a:pt x="109" y="190"/>
                </a:cubicBezTo>
                <a:cubicBezTo>
                  <a:pt x="0" y="524"/>
                  <a:pt x="37" y="904"/>
                  <a:pt x="226" y="1248"/>
                </a:cubicBezTo>
                <a:cubicBezTo>
                  <a:pt x="299" y="1392"/>
                  <a:pt x="416" y="1546"/>
                  <a:pt x="561" y="1618"/>
                </a:cubicBezTo>
                <a:cubicBezTo>
                  <a:pt x="642" y="1655"/>
                  <a:pt x="678" y="1655"/>
                  <a:pt x="751" y="1655"/>
                </a:cubicBezTo>
                <a:lnTo>
                  <a:pt x="868" y="1655"/>
                </a:lnTo>
                <a:cubicBezTo>
                  <a:pt x="868" y="1485"/>
                  <a:pt x="900" y="1308"/>
                  <a:pt x="904" y="1130"/>
                </a:cubicBezTo>
                <a:lnTo>
                  <a:pt x="904" y="1130"/>
                </a:lnTo>
                <a:cubicBezTo>
                  <a:pt x="904" y="1130"/>
                  <a:pt x="904" y="1130"/>
                  <a:pt x="904" y="1130"/>
                </a:cubicBezTo>
                <a:lnTo>
                  <a:pt x="904" y="1094"/>
                </a:lnTo>
                <a:cubicBezTo>
                  <a:pt x="904" y="1106"/>
                  <a:pt x="904" y="1118"/>
                  <a:pt x="904" y="1130"/>
                </a:cubicBezTo>
                <a:lnTo>
                  <a:pt x="904" y="1130"/>
                </a:lnTo>
                <a:cubicBezTo>
                  <a:pt x="868" y="1130"/>
                  <a:pt x="823" y="1057"/>
                  <a:pt x="787" y="940"/>
                </a:cubicBezTo>
                <a:cubicBezTo>
                  <a:pt x="751" y="796"/>
                  <a:pt x="715" y="642"/>
                  <a:pt x="642" y="488"/>
                </a:cubicBezTo>
                <a:cubicBezTo>
                  <a:pt x="642" y="570"/>
                  <a:pt x="597" y="678"/>
                  <a:pt x="597" y="832"/>
                </a:cubicBezTo>
                <a:cubicBezTo>
                  <a:pt x="642" y="1058"/>
                  <a:pt x="715" y="1203"/>
                  <a:pt x="678" y="1248"/>
                </a:cubicBezTo>
                <a:cubicBezTo>
                  <a:pt x="642" y="1248"/>
                  <a:pt x="489" y="1094"/>
                  <a:pt x="489" y="832"/>
                </a:cubicBezTo>
                <a:cubicBezTo>
                  <a:pt x="489" y="606"/>
                  <a:pt x="561" y="452"/>
                  <a:pt x="597" y="416"/>
                </a:cubicBezTo>
                <a:cubicBezTo>
                  <a:pt x="525" y="262"/>
                  <a:pt x="452" y="154"/>
                  <a:pt x="371" y="72"/>
                </a:cubicBezTo>
                <a:cubicBezTo>
                  <a:pt x="299" y="36"/>
                  <a:pt x="263" y="0"/>
                  <a:pt x="263" y="0"/>
                </a:cubicBezTo>
                <a:close/>
              </a:path>
            </a:pathLst>
          </a:custGeom>
          <a:solidFill>
            <a:srgbClr val="CD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6757349" y="1695225"/>
            <a:ext cx="39192" cy="68937"/>
          </a:xfrm>
          <a:custGeom>
            <a:avLst/>
            <a:gdLst/>
            <a:ahLst/>
            <a:cxnLst/>
            <a:rect l="l" t="t" r="r" b="b"/>
            <a:pathLst>
              <a:path w="643" h="1131" extrusionOk="0">
                <a:moveTo>
                  <a:pt x="1" y="0"/>
                </a:moveTo>
                <a:cubicBezTo>
                  <a:pt x="1" y="0"/>
                  <a:pt x="37" y="36"/>
                  <a:pt x="109" y="72"/>
                </a:cubicBezTo>
                <a:cubicBezTo>
                  <a:pt x="190" y="154"/>
                  <a:pt x="263" y="262"/>
                  <a:pt x="335" y="416"/>
                </a:cubicBezTo>
                <a:cubicBezTo>
                  <a:pt x="335" y="380"/>
                  <a:pt x="335" y="380"/>
                  <a:pt x="380" y="380"/>
                </a:cubicBezTo>
                <a:lnTo>
                  <a:pt x="380" y="488"/>
                </a:lnTo>
                <a:cubicBezTo>
                  <a:pt x="453" y="642"/>
                  <a:pt x="489" y="796"/>
                  <a:pt x="525" y="940"/>
                </a:cubicBezTo>
                <a:cubicBezTo>
                  <a:pt x="561" y="1058"/>
                  <a:pt x="606" y="1130"/>
                  <a:pt x="642" y="1130"/>
                </a:cubicBezTo>
                <a:lnTo>
                  <a:pt x="642" y="1094"/>
                </a:lnTo>
                <a:lnTo>
                  <a:pt x="642" y="1022"/>
                </a:lnTo>
                <a:lnTo>
                  <a:pt x="642" y="977"/>
                </a:lnTo>
                <a:lnTo>
                  <a:pt x="642" y="904"/>
                </a:lnTo>
                <a:cubicBezTo>
                  <a:pt x="642" y="868"/>
                  <a:pt x="606" y="868"/>
                  <a:pt x="606" y="832"/>
                </a:cubicBezTo>
                <a:cubicBezTo>
                  <a:pt x="525" y="524"/>
                  <a:pt x="380" y="262"/>
                  <a:pt x="154" y="36"/>
                </a:cubicBezTo>
                <a:cubicBezTo>
                  <a:pt x="109" y="36"/>
                  <a:pt x="109" y="0"/>
                  <a:pt x="37" y="0"/>
                </a:cubicBezTo>
                <a:close/>
              </a:path>
            </a:pathLst>
          </a:custGeom>
          <a:solidFill>
            <a:srgbClr val="76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6771124" y="1718326"/>
            <a:ext cx="13836" cy="52968"/>
          </a:xfrm>
          <a:custGeom>
            <a:avLst/>
            <a:gdLst/>
            <a:ahLst/>
            <a:cxnLst/>
            <a:rect l="l" t="t" r="r" b="b"/>
            <a:pathLst>
              <a:path w="227" h="869" extrusionOk="0">
                <a:moveTo>
                  <a:pt x="154" y="1"/>
                </a:moveTo>
                <a:cubicBezTo>
                  <a:pt x="109" y="1"/>
                  <a:pt x="109" y="1"/>
                  <a:pt x="109" y="37"/>
                </a:cubicBezTo>
                <a:cubicBezTo>
                  <a:pt x="73" y="73"/>
                  <a:pt x="1" y="227"/>
                  <a:pt x="1" y="453"/>
                </a:cubicBezTo>
                <a:cubicBezTo>
                  <a:pt x="1" y="715"/>
                  <a:pt x="154" y="869"/>
                  <a:pt x="190" y="869"/>
                </a:cubicBezTo>
                <a:cubicBezTo>
                  <a:pt x="227" y="824"/>
                  <a:pt x="154" y="679"/>
                  <a:pt x="109" y="453"/>
                </a:cubicBezTo>
                <a:cubicBezTo>
                  <a:pt x="109" y="299"/>
                  <a:pt x="154" y="191"/>
                  <a:pt x="154" y="109"/>
                </a:cubicBezTo>
                <a:lnTo>
                  <a:pt x="154" y="1"/>
                </a:lnTo>
                <a:close/>
              </a:path>
            </a:pathLst>
          </a:custGeom>
          <a:solidFill>
            <a:srgbClr val="76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"/>
          <p:cNvSpPr/>
          <p:nvPr/>
        </p:nvSpPr>
        <p:spPr>
          <a:xfrm>
            <a:off x="6789288" y="1485791"/>
            <a:ext cx="576489" cy="508161"/>
          </a:xfrm>
          <a:custGeom>
            <a:avLst/>
            <a:gdLst/>
            <a:ahLst/>
            <a:cxnLst/>
            <a:rect l="l" t="t" r="r" b="b"/>
            <a:pathLst>
              <a:path w="9458" h="8337" extrusionOk="0">
                <a:moveTo>
                  <a:pt x="3649" y="1"/>
                </a:moveTo>
                <a:cubicBezTo>
                  <a:pt x="3253" y="1"/>
                  <a:pt x="2855" y="46"/>
                  <a:pt x="2451" y="163"/>
                </a:cubicBezTo>
                <a:cubicBezTo>
                  <a:pt x="1583" y="389"/>
                  <a:pt x="941" y="1293"/>
                  <a:pt x="607" y="2044"/>
                </a:cubicBezTo>
                <a:cubicBezTo>
                  <a:pt x="263" y="2794"/>
                  <a:pt x="155" y="3626"/>
                  <a:pt x="118" y="4458"/>
                </a:cubicBezTo>
                <a:cubicBezTo>
                  <a:pt x="82" y="5208"/>
                  <a:pt x="1" y="6112"/>
                  <a:pt x="308" y="6790"/>
                </a:cubicBezTo>
                <a:cubicBezTo>
                  <a:pt x="534" y="7242"/>
                  <a:pt x="905" y="7622"/>
                  <a:pt x="1321" y="7848"/>
                </a:cubicBezTo>
                <a:cubicBezTo>
                  <a:pt x="1845" y="8146"/>
                  <a:pt x="2523" y="8255"/>
                  <a:pt x="3165" y="8300"/>
                </a:cubicBezTo>
                <a:cubicBezTo>
                  <a:pt x="3355" y="8300"/>
                  <a:pt x="3545" y="8336"/>
                  <a:pt x="3735" y="8336"/>
                </a:cubicBezTo>
                <a:cubicBezTo>
                  <a:pt x="4521" y="8336"/>
                  <a:pt x="5317" y="8255"/>
                  <a:pt x="6031" y="7957"/>
                </a:cubicBezTo>
                <a:cubicBezTo>
                  <a:pt x="6863" y="7622"/>
                  <a:pt x="7351" y="7089"/>
                  <a:pt x="7387" y="6148"/>
                </a:cubicBezTo>
                <a:cubicBezTo>
                  <a:pt x="7549" y="6172"/>
                  <a:pt x="7718" y="6188"/>
                  <a:pt x="7888" y="6188"/>
                </a:cubicBezTo>
                <a:cubicBezTo>
                  <a:pt x="8234" y="6188"/>
                  <a:pt x="8579" y="6122"/>
                  <a:pt x="8852" y="5922"/>
                </a:cubicBezTo>
                <a:cubicBezTo>
                  <a:pt x="9232" y="5624"/>
                  <a:pt x="9458" y="5091"/>
                  <a:pt x="9386" y="4639"/>
                </a:cubicBezTo>
                <a:cubicBezTo>
                  <a:pt x="9324" y="4126"/>
                  <a:pt x="8989" y="3769"/>
                  <a:pt x="8552" y="3769"/>
                </a:cubicBezTo>
                <a:cubicBezTo>
                  <a:pt x="8411" y="3769"/>
                  <a:pt x="8259" y="3806"/>
                  <a:pt x="8102" y="3888"/>
                </a:cubicBezTo>
                <a:cubicBezTo>
                  <a:pt x="7840" y="4042"/>
                  <a:pt x="7613" y="4304"/>
                  <a:pt x="7496" y="4566"/>
                </a:cubicBezTo>
                <a:cubicBezTo>
                  <a:pt x="7577" y="4340"/>
                  <a:pt x="7613" y="4006"/>
                  <a:pt x="7686" y="3734"/>
                </a:cubicBezTo>
                <a:cubicBezTo>
                  <a:pt x="7767" y="3436"/>
                  <a:pt x="7803" y="3102"/>
                  <a:pt x="7803" y="2758"/>
                </a:cubicBezTo>
                <a:cubicBezTo>
                  <a:pt x="7803" y="1402"/>
                  <a:pt x="6863" y="498"/>
                  <a:pt x="5579" y="236"/>
                </a:cubicBezTo>
                <a:cubicBezTo>
                  <a:pt x="4926" y="118"/>
                  <a:pt x="4289" y="1"/>
                  <a:pt x="3649" y="1"/>
                </a:cubicBezTo>
                <a:close/>
              </a:path>
            </a:pathLst>
          </a:custGeom>
          <a:solidFill>
            <a:srgbClr val="E2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1"/>
          <p:cNvSpPr/>
          <p:nvPr/>
        </p:nvSpPr>
        <p:spPr>
          <a:xfrm>
            <a:off x="7255516" y="1749412"/>
            <a:ext cx="80518" cy="99596"/>
          </a:xfrm>
          <a:custGeom>
            <a:avLst/>
            <a:gdLst/>
            <a:ahLst/>
            <a:cxnLst/>
            <a:rect l="l" t="t" r="r" b="b"/>
            <a:pathLst>
              <a:path w="1321" h="1634" extrusionOk="0">
                <a:moveTo>
                  <a:pt x="1274" y="1"/>
                </a:moveTo>
                <a:cubicBezTo>
                  <a:pt x="1216" y="1"/>
                  <a:pt x="1116" y="35"/>
                  <a:pt x="977" y="88"/>
                </a:cubicBezTo>
                <a:cubicBezTo>
                  <a:pt x="796" y="169"/>
                  <a:pt x="525" y="314"/>
                  <a:pt x="299" y="540"/>
                </a:cubicBezTo>
                <a:cubicBezTo>
                  <a:pt x="118" y="811"/>
                  <a:pt x="1" y="1073"/>
                  <a:pt x="1" y="1299"/>
                </a:cubicBezTo>
                <a:cubicBezTo>
                  <a:pt x="1" y="1525"/>
                  <a:pt x="37" y="1634"/>
                  <a:pt x="73" y="1634"/>
                </a:cubicBezTo>
                <a:cubicBezTo>
                  <a:pt x="73" y="1634"/>
                  <a:pt x="37" y="1489"/>
                  <a:pt x="73" y="1299"/>
                </a:cubicBezTo>
                <a:cubicBezTo>
                  <a:pt x="118" y="1109"/>
                  <a:pt x="227" y="847"/>
                  <a:pt x="417" y="621"/>
                </a:cubicBezTo>
                <a:cubicBezTo>
                  <a:pt x="606" y="431"/>
                  <a:pt x="832" y="277"/>
                  <a:pt x="1022" y="169"/>
                </a:cubicBezTo>
                <a:cubicBezTo>
                  <a:pt x="1203" y="88"/>
                  <a:pt x="1321" y="15"/>
                  <a:pt x="1321" y="15"/>
                </a:cubicBezTo>
                <a:cubicBezTo>
                  <a:pt x="1311" y="5"/>
                  <a:pt x="1295" y="1"/>
                  <a:pt x="1274" y="1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1"/>
          <p:cNvSpPr/>
          <p:nvPr/>
        </p:nvSpPr>
        <p:spPr>
          <a:xfrm>
            <a:off x="7262709" y="1781412"/>
            <a:ext cx="32000" cy="49432"/>
          </a:xfrm>
          <a:custGeom>
            <a:avLst/>
            <a:gdLst/>
            <a:ahLst/>
            <a:cxnLst/>
            <a:rect l="l" t="t" r="r" b="b"/>
            <a:pathLst>
              <a:path w="525" h="811" extrusionOk="0">
                <a:moveTo>
                  <a:pt x="312" y="1"/>
                </a:moveTo>
                <a:cubicBezTo>
                  <a:pt x="304" y="1"/>
                  <a:pt x="299" y="5"/>
                  <a:pt x="299" y="15"/>
                </a:cubicBezTo>
                <a:cubicBezTo>
                  <a:pt x="299" y="15"/>
                  <a:pt x="335" y="60"/>
                  <a:pt x="371" y="132"/>
                </a:cubicBezTo>
                <a:cubicBezTo>
                  <a:pt x="407" y="204"/>
                  <a:pt x="407" y="322"/>
                  <a:pt x="335" y="430"/>
                </a:cubicBezTo>
                <a:cubicBezTo>
                  <a:pt x="262" y="548"/>
                  <a:pt x="181" y="620"/>
                  <a:pt x="109" y="693"/>
                </a:cubicBezTo>
                <a:cubicBezTo>
                  <a:pt x="36" y="774"/>
                  <a:pt x="0" y="810"/>
                  <a:pt x="0" y="810"/>
                </a:cubicBezTo>
                <a:cubicBezTo>
                  <a:pt x="36" y="810"/>
                  <a:pt x="73" y="810"/>
                  <a:pt x="145" y="774"/>
                </a:cubicBezTo>
                <a:cubicBezTo>
                  <a:pt x="262" y="738"/>
                  <a:pt x="371" y="656"/>
                  <a:pt x="452" y="512"/>
                </a:cubicBezTo>
                <a:cubicBezTo>
                  <a:pt x="525" y="358"/>
                  <a:pt x="525" y="168"/>
                  <a:pt x="452" y="96"/>
                </a:cubicBezTo>
                <a:cubicBezTo>
                  <a:pt x="392" y="36"/>
                  <a:pt x="337" y="1"/>
                  <a:pt x="312" y="1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1"/>
          <p:cNvSpPr/>
          <p:nvPr/>
        </p:nvSpPr>
        <p:spPr>
          <a:xfrm>
            <a:off x="6918264" y="1721801"/>
            <a:ext cx="43581" cy="71193"/>
          </a:xfrm>
          <a:custGeom>
            <a:avLst/>
            <a:gdLst/>
            <a:ahLst/>
            <a:cxnLst/>
            <a:rect l="l" t="t" r="r" b="b"/>
            <a:pathLst>
              <a:path w="715" h="1168" extrusionOk="0">
                <a:moveTo>
                  <a:pt x="601" y="0"/>
                </a:moveTo>
                <a:cubicBezTo>
                  <a:pt x="562" y="0"/>
                  <a:pt x="513" y="4"/>
                  <a:pt x="453" y="16"/>
                </a:cubicBezTo>
                <a:cubicBezTo>
                  <a:pt x="299" y="52"/>
                  <a:pt x="109" y="242"/>
                  <a:pt x="73" y="504"/>
                </a:cubicBezTo>
                <a:cubicBezTo>
                  <a:pt x="1" y="767"/>
                  <a:pt x="145" y="993"/>
                  <a:pt x="299" y="1074"/>
                </a:cubicBezTo>
                <a:cubicBezTo>
                  <a:pt x="396" y="1143"/>
                  <a:pt x="461" y="1168"/>
                  <a:pt x="495" y="1168"/>
                </a:cubicBezTo>
                <a:cubicBezTo>
                  <a:pt x="515" y="1168"/>
                  <a:pt x="525" y="1159"/>
                  <a:pt x="525" y="1146"/>
                </a:cubicBezTo>
                <a:cubicBezTo>
                  <a:pt x="561" y="1146"/>
                  <a:pt x="453" y="1110"/>
                  <a:pt x="335" y="993"/>
                </a:cubicBezTo>
                <a:cubicBezTo>
                  <a:pt x="263" y="920"/>
                  <a:pt x="145" y="730"/>
                  <a:pt x="181" y="504"/>
                </a:cubicBezTo>
                <a:cubicBezTo>
                  <a:pt x="227" y="314"/>
                  <a:pt x="371" y="170"/>
                  <a:pt x="489" y="88"/>
                </a:cubicBezTo>
                <a:cubicBezTo>
                  <a:pt x="633" y="16"/>
                  <a:pt x="715" y="16"/>
                  <a:pt x="715" y="16"/>
                </a:cubicBezTo>
                <a:cubicBezTo>
                  <a:pt x="715" y="16"/>
                  <a:pt x="679" y="0"/>
                  <a:pt x="601" y="0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1"/>
          <p:cNvSpPr/>
          <p:nvPr/>
        </p:nvSpPr>
        <p:spPr>
          <a:xfrm>
            <a:off x="6959590" y="1770075"/>
            <a:ext cx="22674" cy="13410"/>
          </a:xfrm>
          <a:custGeom>
            <a:avLst/>
            <a:gdLst/>
            <a:ahLst/>
            <a:cxnLst/>
            <a:rect l="l" t="t" r="r" b="b"/>
            <a:pathLst>
              <a:path w="372" h="220" extrusionOk="0">
                <a:moveTo>
                  <a:pt x="329" y="1"/>
                </a:moveTo>
                <a:cubicBezTo>
                  <a:pt x="288" y="1"/>
                  <a:pt x="228" y="31"/>
                  <a:pt x="145" y="56"/>
                </a:cubicBezTo>
                <a:cubicBezTo>
                  <a:pt x="73" y="92"/>
                  <a:pt x="1" y="164"/>
                  <a:pt x="37" y="201"/>
                </a:cubicBezTo>
                <a:cubicBezTo>
                  <a:pt x="37" y="214"/>
                  <a:pt x="47" y="220"/>
                  <a:pt x="62" y="220"/>
                </a:cubicBezTo>
                <a:cubicBezTo>
                  <a:pt x="99" y="220"/>
                  <a:pt x="170" y="190"/>
                  <a:pt x="227" y="164"/>
                </a:cubicBezTo>
                <a:cubicBezTo>
                  <a:pt x="299" y="92"/>
                  <a:pt x="371" y="56"/>
                  <a:pt x="371" y="20"/>
                </a:cubicBezTo>
                <a:cubicBezTo>
                  <a:pt x="360" y="6"/>
                  <a:pt x="346" y="1"/>
                  <a:pt x="329" y="1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1"/>
          <p:cNvSpPr/>
          <p:nvPr/>
        </p:nvSpPr>
        <p:spPr>
          <a:xfrm>
            <a:off x="6927103" y="1793847"/>
            <a:ext cx="66743" cy="20968"/>
          </a:xfrm>
          <a:custGeom>
            <a:avLst/>
            <a:gdLst/>
            <a:ahLst/>
            <a:cxnLst/>
            <a:rect l="l" t="t" r="r" b="b"/>
            <a:pathLst>
              <a:path w="1095" h="344" extrusionOk="0">
                <a:moveTo>
                  <a:pt x="1094" y="0"/>
                </a:moveTo>
                <a:cubicBezTo>
                  <a:pt x="1058" y="0"/>
                  <a:pt x="1022" y="37"/>
                  <a:pt x="940" y="82"/>
                </a:cubicBezTo>
                <a:cubicBezTo>
                  <a:pt x="868" y="154"/>
                  <a:pt x="714" y="190"/>
                  <a:pt x="570" y="226"/>
                </a:cubicBezTo>
                <a:cubicBezTo>
                  <a:pt x="416" y="226"/>
                  <a:pt x="262" y="190"/>
                  <a:pt x="190" y="154"/>
                </a:cubicBezTo>
                <a:cubicBezTo>
                  <a:pt x="82" y="118"/>
                  <a:pt x="36" y="82"/>
                  <a:pt x="36" y="82"/>
                </a:cubicBezTo>
                <a:lnTo>
                  <a:pt x="36" y="82"/>
                </a:lnTo>
                <a:cubicBezTo>
                  <a:pt x="0" y="82"/>
                  <a:pt x="36" y="154"/>
                  <a:pt x="154" y="226"/>
                </a:cubicBezTo>
                <a:cubicBezTo>
                  <a:pt x="226" y="308"/>
                  <a:pt x="380" y="344"/>
                  <a:pt x="570" y="344"/>
                </a:cubicBezTo>
                <a:cubicBezTo>
                  <a:pt x="760" y="344"/>
                  <a:pt x="904" y="226"/>
                  <a:pt x="986" y="154"/>
                </a:cubicBezTo>
                <a:cubicBezTo>
                  <a:pt x="1094" y="82"/>
                  <a:pt x="1094" y="0"/>
                  <a:pt x="1094" y="0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1"/>
          <p:cNvSpPr/>
          <p:nvPr/>
        </p:nvSpPr>
        <p:spPr>
          <a:xfrm>
            <a:off x="6865357" y="1713145"/>
            <a:ext cx="18225" cy="51017"/>
          </a:xfrm>
          <a:custGeom>
            <a:avLst/>
            <a:gdLst/>
            <a:ahLst/>
            <a:cxnLst/>
            <a:rect l="l" t="t" r="r" b="b"/>
            <a:pathLst>
              <a:path w="299" h="837" extrusionOk="0">
                <a:moveTo>
                  <a:pt x="136" y="0"/>
                </a:moveTo>
                <a:cubicBezTo>
                  <a:pt x="98" y="0"/>
                  <a:pt x="37" y="180"/>
                  <a:pt x="37" y="420"/>
                </a:cubicBezTo>
                <a:cubicBezTo>
                  <a:pt x="1" y="646"/>
                  <a:pt x="37" y="836"/>
                  <a:pt x="109" y="836"/>
                </a:cubicBezTo>
                <a:cubicBezTo>
                  <a:pt x="190" y="836"/>
                  <a:pt x="263" y="646"/>
                  <a:pt x="263" y="420"/>
                </a:cubicBezTo>
                <a:cubicBezTo>
                  <a:pt x="299" y="194"/>
                  <a:pt x="227" y="4"/>
                  <a:pt x="145" y="4"/>
                </a:cubicBezTo>
                <a:cubicBezTo>
                  <a:pt x="142" y="1"/>
                  <a:pt x="139" y="0"/>
                  <a:pt x="136" y="0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1"/>
          <p:cNvSpPr/>
          <p:nvPr/>
        </p:nvSpPr>
        <p:spPr>
          <a:xfrm>
            <a:off x="7032917" y="1724970"/>
            <a:ext cx="16031" cy="50773"/>
          </a:xfrm>
          <a:custGeom>
            <a:avLst/>
            <a:gdLst/>
            <a:ahLst/>
            <a:cxnLst/>
            <a:rect l="l" t="t" r="r" b="b"/>
            <a:pathLst>
              <a:path w="263" h="833" extrusionOk="0">
                <a:moveTo>
                  <a:pt x="190" y="0"/>
                </a:moveTo>
                <a:cubicBezTo>
                  <a:pt x="109" y="0"/>
                  <a:pt x="36" y="190"/>
                  <a:pt x="0" y="416"/>
                </a:cubicBezTo>
                <a:cubicBezTo>
                  <a:pt x="0" y="642"/>
                  <a:pt x="36" y="832"/>
                  <a:pt x="72" y="832"/>
                </a:cubicBezTo>
                <a:cubicBezTo>
                  <a:pt x="154" y="832"/>
                  <a:pt x="226" y="642"/>
                  <a:pt x="262" y="416"/>
                </a:cubicBezTo>
                <a:cubicBezTo>
                  <a:pt x="262" y="190"/>
                  <a:pt x="226" y="0"/>
                  <a:pt x="190" y="0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1"/>
          <p:cNvSpPr/>
          <p:nvPr/>
        </p:nvSpPr>
        <p:spPr>
          <a:xfrm>
            <a:off x="6832870" y="1622691"/>
            <a:ext cx="68937" cy="27977"/>
          </a:xfrm>
          <a:custGeom>
            <a:avLst/>
            <a:gdLst/>
            <a:ahLst/>
            <a:cxnLst/>
            <a:rect l="l" t="t" r="r" b="b"/>
            <a:pathLst>
              <a:path w="1131" h="459" extrusionOk="0">
                <a:moveTo>
                  <a:pt x="811" y="0"/>
                </a:moveTo>
                <a:cubicBezTo>
                  <a:pt x="719" y="0"/>
                  <a:pt x="618" y="18"/>
                  <a:pt x="534" y="60"/>
                </a:cubicBezTo>
                <a:cubicBezTo>
                  <a:pt x="344" y="96"/>
                  <a:pt x="190" y="177"/>
                  <a:pt x="118" y="250"/>
                </a:cubicBezTo>
                <a:cubicBezTo>
                  <a:pt x="45" y="358"/>
                  <a:pt x="0" y="440"/>
                  <a:pt x="45" y="440"/>
                </a:cubicBezTo>
                <a:cubicBezTo>
                  <a:pt x="52" y="453"/>
                  <a:pt x="65" y="459"/>
                  <a:pt x="84" y="459"/>
                </a:cubicBezTo>
                <a:cubicBezTo>
                  <a:pt x="167" y="459"/>
                  <a:pt x="362" y="345"/>
                  <a:pt x="606" y="286"/>
                </a:cubicBezTo>
                <a:cubicBezTo>
                  <a:pt x="868" y="214"/>
                  <a:pt x="1130" y="214"/>
                  <a:pt x="1130" y="132"/>
                </a:cubicBezTo>
                <a:cubicBezTo>
                  <a:pt x="1130" y="96"/>
                  <a:pt x="1094" y="60"/>
                  <a:pt x="986" y="24"/>
                </a:cubicBezTo>
                <a:cubicBezTo>
                  <a:pt x="937" y="9"/>
                  <a:pt x="876" y="0"/>
                  <a:pt x="811" y="0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1"/>
          <p:cNvSpPr/>
          <p:nvPr/>
        </p:nvSpPr>
        <p:spPr>
          <a:xfrm>
            <a:off x="7035111" y="1626288"/>
            <a:ext cx="68937" cy="41631"/>
          </a:xfrm>
          <a:custGeom>
            <a:avLst/>
            <a:gdLst/>
            <a:ahLst/>
            <a:cxnLst/>
            <a:rect l="l" t="t" r="r" b="b"/>
            <a:pathLst>
              <a:path w="1131" h="683" extrusionOk="0">
                <a:moveTo>
                  <a:pt x="190" y="1"/>
                </a:moveTo>
                <a:cubicBezTo>
                  <a:pt x="73" y="1"/>
                  <a:pt x="0" y="37"/>
                  <a:pt x="0" y="73"/>
                </a:cubicBezTo>
                <a:cubicBezTo>
                  <a:pt x="0" y="155"/>
                  <a:pt x="299" y="191"/>
                  <a:pt x="570" y="345"/>
                </a:cubicBezTo>
                <a:cubicBezTo>
                  <a:pt x="847" y="479"/>
                  <a:pt x="1030" y="683"/>
                  <a:pt x="1113" y="683"/>
                </a:cubicBezTo>
                <a:cubicBezTo>
                  <a:pt x="1119" y="683"/>
                  <a:pt x="1125" y="682"/>
                  <a:pt x="1130" y="679"/>
                </a:cubicBezTo>
                <a:cubicBezTo>
                  <a:pt x="1130" y="643"/>
                  <a:pt x="1130" y="571"/>
                  <a:pt x="1058" y="453"/>
                </a:cubicBezTo>
                <a:cubicBezTo>
                  <a:pt x="1022" y="345"/>
                  <a:pt x="868" y="191"/>
                  <a:pt x="678" y="118"/>
                </a:cubicBezTo>
                <a:cubicBezTo>
                  <a:pt x="525" y="1"/>
                  <a:pt x="344" y="1"/>
                  <a:pt x="190" y="1"/>
                </a:cubicBezTo>
                <a:close/>
              </a:path>
            </a:pathLst>
          </a:custGeom>
          <a:solidFill>
            <a:srgbClr val="7A49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1"/>
          <p:cNvSpPr/>
          <p:nvPr/>
        </p:nvSpPr>
        <p:spPr>
          <a:xfrm>
            <a:off x="6966234" y="1465068"/>
            <a:ext cx="324084" cy="296900"/>
          </a:xfrm>
          <a:custGeom>
            <a:avLst/>
            <a:gdLst/>
            <a:ahLst/>
            <a:cxnLst/>
            <a:rect l="l" t="t" r="r" b="b"/>
            <a:pathLst>
              <a:path w="5317" h="4871" extrusionOk="0">
                <a:moveTo>
                  <a:pt x="609" y="1"/>
                </a:moveTo>
                <a:cubicBezTo>
                  <a:pt x="533" y="1"/>
                  <a:pt x="457" y="2"/>
                  <a:pt x="380" y="6"/>
                </a:cubicBezTo>
                <a:cubicBezTo>
                  <a:pt x="0" y="612"/>
                  <a:pt x="72" y="1444"/>
                  <a:pt x="298" y="2085"/>
                </a:cubicBezTo>
                <a:cubicBezTo>
                  <a:pt x="524" y="2718"/>
                  <a:pt x="977" y="3288"/>
                  <a:pt x="1582" y="3668"/>
                </a:cubicBezTo>
                <a:cubicBezTo>
                  <a:pt x="2378" y="4156"/>
                  <a:pt x="3390" y="4228"/>
                  <a:pt x="4258" y="4608"/>
                </a:cubicBezTo>
                <a:cubicBezTo>
                  <a:pt x="4412" y="4680"/>
                  <a:pt x="4521" y="4753"/>
                  <a:pt x="4638" y="4870"/>
                </a:cubicBezTo>
                <a:cubicBezTo>
                  <a:pt x="4674" y="4798"/>
                  <a:pt x="4710" y="4753"/>
                  <a:pt x="4747" y="4680"/>
                </a:cubicBezTo>
                <a:cubicBezTo>
                  <a:pt x="4900" y="4490"/>
                  <a:pt x="5045" y="4300"/>
                  <a:pt x="5235" y="4192"/>
                </a:cubicBezTo>
                <a:cubicBezTo>
                  <a:pt x="5271" y="4038"/>
                  <a:pt x="5316" y="3848"/>
                  <a:pt x="5271" y="3704"/>
                </a:cubicBezTo>
                <a:cubicBezTo>
                  <a:pt x="5235" y="3170"/>
                  <a:pt x="5199" y="2574"/>
                  <a:pt x="5009" y="2085"/>
                </a:cubicBezTo>
                <a:cubicBezTo>
                  <a:pt x="4783" y="1588"/>
                  <a:pt x="4521" y="1181"/>
                  <a:pt x="4186" y="874"/>
                </a:cubicBezTo>
                <a:cubicBezTo>
                  <a:pt x="3770" y="458"/>
                  <a:pt x="3201" y="232"/>
                  <a:pt x="2523" y="196"/>
                </a:cubicBezTo>
                <a:cubicBezTo>
                  <a:pt x="1882" y="131"/>
                  <a:pt x="1270" y="1"/>
                  <a:pt x="609" y="1"/>
                </a:cubicBezTo>
                <a:close/>
              </a:path>
            </a:pathLst>
          </a:custGeom>
          <a:solidFill>
            <a:srgbClr val="75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1"/>
          <p:cNvSpPr/>
          <p:nvPr/>
        </p:nvSpPr>
        <p:spPr>
          <a:xfrm>
            <a:off x="7259905" y="1752521"/>
            <a:ext cx="82773" cy="96488"/>
          </a:xfrm>
          <a:custGeom>
            <a:avLst/>
            <a:gdLst/>
            <a:ahLst/>
            <a:cxnLst/>
            <a:rect l="l" t="t" r="r" b="b"/>
            <a:pathLst>
              <a:path w="1358" h="1583" extrusionOk="0">
                <a:moveTo>
                  <a:pt x="1212" y="0"/>
                </a:moveTo>
                <a:cubicBezTo>
                  <a:pt x="1176" y="0"/>
                  <a:pt x="1176" y="0"/>
                  <a:pt x="1131" y="37"/>
                </a:cubicBezTo>
                <a:cubicBezTo>
                  <a:pt x="869" y="154"/>
                  <a:pt x="643" y="308"/>
                  <a:pt x="417" y="489"/>
                </a:cubicBezTo>
                <a:cubicBezTo>
                  <a:pt x="453" y="534"/>
                  <a:pt x="498" y="534"/>
                  <a:pt x="498" y="570"/>
                </a:cubicBezTo>
                <a:cubicBezTo>
                  <a:pt x="571" y="642"/>
                  <a:pt x="571" y="832"/>
                  <a:pt x="498" y="986"/>
                </a:cubicBezTo>
                <a:cubicBezTo>
                  <a:pt x="417" y="1130"/>
                  <a:pt x="308" y="1212"/>
                  <a:pt x="191" y="1248"/>
                </a:cubicBezTo>
                <a:cubicBezTo>
                  <a:pt x="155" y="1284"/>
                  <a:pt x="82" y="1284"/>
                  <a:pt x="82" y="1284"/>
                </a:cubicBezTo>
                <a:lnTo>
                  <a:pt x="46" y="1284"/>
                </a:lnTo>
                <a:cubicBezTo>
                  <a:pt x="46" y="1284"/>
                  <a:pt x="82" y="1248"/>
                  <a:pt x="155" y="1167"/>
                </a:cubicBezTo>
                <a:cubicBezTo>
                  <a:pt x="227" y="1094"/>
                  <a:pt x="308" y="1022"/>
                  <a:pt x="381" y="904"/>
                </a:cubicBezTo>
                <a:cubicBezTo>
                  <a:pt x="453" y="796"/>
                  <a:pt x="453" y="678"/>
                  <a:pt x="417" y="606"/>
                </a:cubicBezTo>
                <a:lnTo>
                  <a:pt x="381" y="570"/>
                </a:lnTo>
                <a:cubicBezTo>
                  <a:pt x="308" y="642"/>
                  <a:pt x="272" y="715"/>
                  <a:pt x="191" y="796"/>
                </a:cubicBezTo>
                <a:cubicBezTo>
                  <a:pt x="191" y="796"/>
                  <a:pt x="155" y="832"/>
                  <a:pt x="155" y="868"/>
                </a:cubicBezTo>
                <a:cubicBezTo>
                  <a:pt x="82" y="986"/>
                  <a:pt x="46" y="1058"/>
                  <a:pt x="46" y="1167"/>
                </a:cubicBezTo>
                <a:cubicBezTo>
                  <a:pt x="1" y="1284"/>
                  <a:pt x="46" y="1356"/>
                  <a:pt x="46" y="1438"/>
                </a:cubicBezTo>
                <a:lnTo>
                  <a:pt x="82" y="1583"/>
                </a:lnTo>
                <a:cubicBezTo>
                  <a:pt x="191" y="1546"/>
                  <a:pt x="308" y="1546"/>
                  <a:pt x="453" y="1510"/>
                </a:cubicBezTo>
                <a:cubicBezTo>
                  <a:pt x="534" y="1510"/>
                  <a:pt x="607" y="1474"/>
                  <a:pt x="679" y="1474"/>
                </a:cubicBezTo>
                <a:cubicBezTo>
                  <a:pt x="950" y="1356"/>
                  <a:pt x="1131" y="1167"/>
                  <a:pt x="1249" y="904"/>
                </a:cubicBezTo>
                <a:cubicBezTo>
                  <a:pt x="1357" y="678"/>
                  <a:pt x="1357" y="380"/>
                  <a:pt x="1321" y="118"/>
                </a:cubicBezTo>
                <a:cubicBezTo>
                  <a:pt x="1321" y="82"/>
                  <a:pt x="1285" y="37"/>
                  <a:pt x="1249" y="0"/>
                </a:cubicBezTo>
                <a:close/>
              </a:path>
            </a:pathLst>
          </a:custGeom>
          <a:solidFill>
            <a:srgbClr val="DB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1"/>
          <p:cNvSpPr/>
          <p:nvPr/>
        </p:nvSpPr>
        <p:spPr>
          <a:xfrm>
            <a:off x="7262709" y="1805428"/>
            <a:ext cx="6644" cy="18225"/>
          </a:xfrm>
          <a:custGeom>
            <a:avLst/>
            <a:gdLst/>
            <a:ahLst/>
            <a:cxnLst/>
            <a:rect l="l" t="t" r="r" b="b"/>
            <a:pathLst>
              <a:path w="109" h="299" extrusionOk="0">
                <a:moveTo>
                  <a:pt x="109" y="0"/>
                </a:moveTo>
                <a:cubicBezTo>
                  <a:pt x="59" y="81"/>
                  <a:pt x="26" y="140"/>
                  <a:pt x="11" y="205"/>
                </a:cubicBezTo>
                <a:lnTo>
                  <a:pt x="11" y="205"/>
                </a:lnTo>
                <a:cubicBezTo>
                  <a:pt x="43" y="138"/>
                  <a:pt x="76" y="65"/>
                  <a:pt x="109" y="0"/>
                </a:cubicBezTo>
                <a:close/>
                <a:moveTo>
                  <a:pt x="11" y="205"/>
                </a:moveTo>
                <a:lnTo>
                  <a:pt x="11" y="205"/>
                </a:lnTo>
                <a:cubicBezTo>
                  <a:pt x="7" y="212"/>
                  <a:pt x="4" y="219"/>
                  <a:pt x="0" y="226"/>
                </a:cubicBezTo>
                <a:lnTo>
                  <a:pt x="0" y="299"/>
                </a:lnTo>
                <a:cubicBezTo>
                  <a:pt x="0" y="265"/>
                  <a:pt x="4" y="234"/>
                  <a:pt x="11" y="205"/>
                </a:cubicBezTo>
                <a:close/>
              </a:path>
            </a:pathLst>
          </a:custGeom>
          <a:solidFill>
            <a:srgbClr val="76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1"/>
          <p:cNvSpPr/>
          <p:nvPr/>
        </p:nvSpPr>
        <p:spPr>
          <a:xfrm>
            <a:off x="7262709" y="1782266"/>
            <a:ext cx="32000" cy="48579"/>
          </a:xfrm>
          <a:custGeom>
            <a:avLst/>
            <a:gdLst/>
            <a:ahLst/>
            <a:cxnLst/>
            <a:rect l="l" t="t" r="r" b="b"/>
            <a:pathLst>
              <a:path w="525" h="797" extrusionOk="0">
                <a:moveTo>
                  <a:pt x="371" y="1"/>
                </a:moveTo>
                <a:cubicBezTo>
                  <a:pt x="371" y="46"/>
                  <a:pt x="371" y="46"/>
                  <a:pt x="335" y="82"/>
                </a:cubicBezTo>
                <a:lnTo>
                  <a:pt x="371" y="118"/>
                </a:lnTo>
                <a:cubicBezTo>
                  <a:pt x="407" y="190"/>
                  <a:pt x="407" y="308"/>
                  <a:pt x="335" y="416"/>
                </a:cubicBezTo>
                <a:cubicBezTo>
                  <a:pt x="262" y="534"/>
                  <a:pt x="181" y="606"/>
                  <a:pt x="109" y="679"/>
                </a:cubicBezTo>
                <a:cubicBezTo>
                  <a:pt x="36" y="760"/>
                  <a:pt x="0" y="796"/>
                  <a:pt x="0" y="796"/>
                </a:cubicBezTo>
                <a:lnTo>
                  <a:pt x="36" y="796"/>
                </a:lnTo>
                <a:cubicBezTo>
                  <a:pt x="36" y="796"/>
                  <a:pt x="109" y="796"/>
                  <a:pt x="145" y="760"/>
                </a:cubicBezTo>
                <a:cubicBezTo>
                  <a:pt x="262" y="724"/>
                  <a:pt x="371" y="642"/>
                  <a:pt x="452" y="498"/>
                </a:cubicBezTo>
                <a:cubicBezTo>
                  <a:pt x="525" y="344"/>
                  <a:pt x="525" y="154"/>
                  <a:pt x="452" y="82"/>
                </a:cubicBezTo>
                <a:cubicBezTo>
                  <a:pt x="452" y="46"/>
                  <a:pt x="407" y="46"/>
                  <a:pt x="371" y="1"/>
                </a:cubicBezTo>
                <a:close/>
              </a:path>
            </a:pathLst>
          </a:custGeom>
          <a:solidFill>
            <a:srgbClr val="76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1"/>
          <p:cNvSpPr/>
          <p:nvPr/>
        </p:nvSpPr>
        <p:spPr>
          <a:xfrm>
            <a:off x="6874196" y="2067159"/>
            <a:ext cx="124038" cy="620009"/>
          </a:xfrm>
          <a:custGeom>
            <a:avLst/>
            <a:gdLst/>
            <a:ahLst/>
            <a:cxnLst/>
            <a:rect l="l" t="t" r="r" b="b"/>
            <a:pathLst>
              <a:path w="2035" h="10172" extrusionOk="0">
                <a:moveTo>
                  <a:pt x="1854" y="1"/>
                </a:moveTo>
                <a:cubicBezTo>
                  <a:pt x="1772" y="37"/>
                  <a:pt x="1700" y="37"/>
                  <a:pt x="1582" y="73"/>
                </a:cubicBezTo>
                <a:lnTo>
                  <a:pt x="0" y="2939"/>
                </a:lnTo>
                <a:lnTo>
                  <a:pt x="1356" y="3201"/>
                </a:lnTo>
                <a:lnTo>
                  <a:pt x="154" y="4675"/>
                </a:lnTo>
                <a:lnTo>
                  <a:pt x="1998" y="10172"/>
                </a:lnTo>
                <a:cubicBezTo>
                  <a:pt x="2034" y="8291"/>
                  <a:pt x="1998" y="6402"/>
                  <a:pt x="1998" y="4485"/>
                </a:cubicBezTo>
                <a:cubicBezTo>
                  <a:pt x="1998" y="4105"/>
                  <a:pt x="1772" y="37"/>
                  <a:pt x="1890" y="1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1"/>
          <p:cNvSpPr/>
          <p:nvPr/>
        </p:nvSpPr>
        <p:spPr>
          <a:xfrm>
            <a:off x="7124894" y="2067159"/>
            <a:ext cx="121295" cy="608428"/>
          </a:xfrm>
          <a:custGeom>
            <a:avLst/>
            <a:gdLst/>
            <a:ahLst/>
            <a:cxnLst/>
            <a:rect l="l" t="t" r="r" b="b"/>
            <a:pathLst>
              <a:path w="1990" h="9982" extrusionOk="0">
                <a:moveTo>
                  <a:pt x="182" y="1"/>
                </a:moveTo>
                <a:cubicBezTo>
                  <a:pt x="263" y="37"/>
                  <a:pt x="73" y="4105"/>
                  <a:pt x="37" y="4485"/>
                </a:cubicBezTo>
                <a:cubicBezTo>
                  <a:pt x="37" y="6329"/>
                  <a:pt x="1" y="8138"/>
                  <a:pt x="37" y="9982"/>
                </a:cubicBezTo>
                <a:lnTo>
                  <a:pt x="1845" y="4557"/>
                </a:lnTo>
                <a:lnTo>
                  <a:pt x="679" y="3093"/>
                </a:lnTo>
                <a:lnTo>
                  <a:pt x="1990" y="2831"/>
                </a:lnTo>
                <a:lnTo>
                  <a:pt x="525" y="73"/>
                </a:lnTo>
                <a:cubicBezTo>
                  <a:pt x="408" y="37"/>
                  <a:pt x="299" y="37"/>
                  <a:pt x="182" y="1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"/>
          <p:cNvSpPr/>
          <p:nvPr/>
        </p:nvSpPr>
        <p:spPr>
          <a:xfrm>
            <a:off x="6927103" y="1724970"/>
            <a:ext cx="57356" cy="64549"/>
          </a:xfrm>
          <a:custGeom>
            <a:avLst/>
            <a:gdLst/>
            <a:ahLst/>
            <a:cxnLst/>
            <a:rect l="l" t="t" r="r" b="b"/>
            <a:pathLst>
              <a:path w="941" h="1059" extrusionOk="0">
                <a:moveTo>
                  <a:pt x="606" y="0"/>
                </a:moveTo>
                <a:cubicBezTo>
                  <a:pt x="534" y="0"/>
                  <a:pt x="452" y="0"/>
                  <a:pt x="416" y="36"/>
                </a:cubicBezTo>
                <a:lnTo>
                  <a:pt x="344" y="36"/>
                </a:lnTo>
                <a:cubicBezTo>
                  <a:pt x="226" y="118"/>
                  <a:pt x="82" y="262"/>
                  <a:pt x="36" y="452"/>
                </a:cubicBezTo>
                <a:cubicBezTo>
                  <a:pt x="0" y="678"/>
                  <a:pt x="118" y="868"/>
                  <a:pt x="190" y="941"/>
                </a:cubicBezTo>
                <a:cubicBezTo>
                  <a:pt x="226" y="986"/>
                  <a:pt x="262" y="1022"/>
                  <a:pt x="308" y="1058"/>
                </a:cubicBezTo>
                <a:lnTo>
                  <a:pt x="452" y="1058"/>
                </a:lnTo>
                <a:cubicBezTo>
                  <a:pt x="642" y="1058"/>
                  <a:pt x="760" y="986"/>
                  <a:pt x="832" y="832"/>
                </a:cubicBezTo>
                <a:lnTo>
                  <a:pt x="832" y="832"/>
                </a:lnTo>
                <a:cubicBezTo>
                  <a:pt x="796" y="868"/>
                  <a:pt x="796" y="868"/>
                  <a:pt x="760" y="904"/>
                </a:cubicBezTo>
                <a:cubicBezTo>
                  <a:pt x="678" y="941"/>
                  <a:pt x="642" y="941"/>
                  <a:pt x="606" y="941"/>
                </a:cubicBezTo>
                <a:lnTo>
                  <a:pt x="570" y="941"/>
                </a:lnTo>
                <a:cubicBezTo>
                  <a:pt x="534" y="904"/>
                  <a:pt x="606" y="832"/>
                  <a:pt x="678" y="796"/>
                </a:cubicBezTo>
                <a:cubicBezTo>
                  <a:pt x="760" y="760"/>
                  <a:pt x="796" y="715"/>
                  <a:pt x="868" y="715"/>
                </a:cubicBezTo>
                <a:lnTo>
                  <a:pt x="868" y="760"/>
                </a:lnTo>
                <a:cubicBezTo>
                  <a:pt x="868" y="715"/>
                  <a:pt x="904" y="678"/>
                  <a:pt x="904" y="642"/>
                </a:cubicBezTo>
                <a:cubicBezTo>
                  <a:pt x="940" y="344"/>
                  <a:pt x="796" y="0"/>
                  <a:pt x="606" y="0"/>
                </a:cubicBezTo>
                <a:close/>
              </a:path>
            </a:pathLst>
          </a:custGeom>
          <a:solidFill>
            <a:srgbClr val="DB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1"/>
          <p:cNvSpPr/>
          <p:nvPr/>
        </p:nvSpPr>
        <p:spPr>
          <a:xfrm>
            <a:off x="6922653" y="1727164"/>
            <a:ext cx="29867" cy="62354"/>
          </a:xfrm>
          <a:custGeom>
            <a:avLst/>
            <a:gdLst/>
            <a:ahLst/>
            <a:cxnLst/>
            <a:rect l="l" t="t" r="r" b="b"/>
            <a:pathLst>
              <a:path w="490" h="1023" extrusionOk="0">
                <a:moveTo>
                  <a:pt x="417" y="0"/>
                </a:moveTo>
                <a:cubicBezTo>
                  <a:pt x="370" y="33"/>
                  <a:pt x="318" y="76"/>
                  <a:pt x="270" y="128"/>
                </a:cubicBezTo>
                <a:lnTo>
                  <a:pt x="270" y="128"/>
                </a:lnTo>
                <a:cubicBezTo>
                  <a:pt x="330" y="72"/>
                  <a:pt x="402" y="26"/>
                  <a:pt x="489" y="0"/>
                </a:cubicBezTo>
                <a:close/>
                <a:moveTo>
                  <a:pt x="270" y="128"/>
                </a:moveTo>
                <a:cubicBezTo>
                  <a:pt x="224" y="171"/>
                  <a:pt x="186" y="220"/>
                  <a:pt x="155" y="272"/>
                </a:cubicBezTo>
                <a:cubicBezTo>
                  <a:pt x="73" y="344"/>
                  <a:pt x="37" y="453"/>
                  <a:pt x="37" y="534"/>
                </a:cubicBezTo>
                <a:cubicBezTo>
                  <a:pt x="1" y="760"/>
                  <a:pt x="191" y="950"/>
                  <a:pt x="381" y="1022"/>
                </a:cubicBezTo>
                <a:cubicBezTo>
                  <a:pt x="335" y="986"/>
                  <a:pt x="299" y="950"/>
                  <a:pt x="263" y="905"/>
                </a:cubicBezTo>
                <a:cubicBezTo>
                  <a:pt x="191" y="832"/>
                  <a:pt x="73" y="642"/>
                  <a:pt x="109" y="416"/>
                </a:cubicBezTo>
                <a:cubicBezTo>
                  <a:pt x="136" y="303"/>
                  <a:pt x="199" y="205"/>
                  <a:pt x="270" y="128"/>
                </a:cubicBezTo>
                <a:close/>
              </a:path>
            </a:pathLst>
          </a:custGeom>
          <a:solidFill>
            <a:srgbClr val="76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1"/>
          <p:cNvSpPr/>
          <p:nvPr/>
        </p:nvSpPr>
        <p:spPr>
          <a:xfrm>
            <a:off x="6959590" y="1768490"/>
            <a:ext cx="20480" cy="13836"/>
          </a:xfrm>
          <a:custGeom>
            <a:avLst/>
            <a:gdLst/>
            <a:ahLst/>
            <a:cxnLst/>
            <a:rect l="l" t="t" r="r" b="b"/>
            <a:pathLst>
              <a:path w="336" h="227" extrusionOk="0">
                <a:moveTo>
                  <a:pt x="335" y="1"/>
                </a:moveTo>
                <a:cubicBezTo>
                  <a:pt x="263" y="1"/>
                  <a:pt x="227" y="46"/>
                  <a:pt x="145" y="82"/>
                </a:cubicBezTo>
                <a:cubicBezTo>
                  <a:pt x="73" y="118"/>
                  <a:pt x="1" y="190"/>
                  <a:pt x="37" y="227"/>
                </a:cubicBezTo>
                <a:lnTo>
                  <a:pt x="73" y="227"/>
                </a:lnTo>
                <a:cubicBezTo>
                  <a:pt x="109" y="227"/>
                  <a:pt x="145" y="227"/>
                  <a:pt x="227" y="190"/>
                </a:cubicBezTo>
                <a:cubicBezTo>
                  <a:pt x="263" y="154"/>
                  <a:pt x="263" y="154"/>
                  <a:pt x="299" y="118"/>
                </a:cubicBezTo>
                <a:cubicBezTo>
                  <a:pt x="335" y="118"/>
                  <a:pt x="335" y="82"/>
                  <a:pt x="335" y="46"/>
                </a:cubicBezTo>
                <a:lnTo>
                  <a:pt x="335" y="1"/>
                </a:lnTo>
                <a:close/>
              </a:path>
            </a:pathLst>
          </a:custGeom>
          <a:solidFill>
            <a:srgbClr val="76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1"/>
          <p:cNvSpPr/>
          <p:nvPr/>
        </p:nvSpPr>
        <p:spPr>
          <a:xfrm>
            <a:off x="6934234" y="1688581"/>
            <a:ext cx="50225" cy="22674"/>
          </a:xfrm>
          <a:custGeom>
            <a:avLst/>
            <a:gdLst/>
            <a:ahLst/>
            <a:cxnLst/>
            <a:rect l="l" t="t" r="r" b="b"/>
            <a:pathLst>
              <a:path w="824" h="372" extrusionOk="0">
                <a:moveTo>
                  <a:pt x="417" y="1"/>
                </a:moveTo>
                <a:cubicBezTo>
                  <a:pt x="191" y="1"/>
                  <a:pt x="1" y="227"/>
                  <a:pt x="1" y="227"/>
                </a:cubicBezTo>
                <a:lnTo>
                  <a:pt x="109" y="335"/>
                </a:lnTo>
                <a:cubicBezTo>
                  <a:pt x="109" y="335"/>
                  <a:pt x="263" y="145"/>
                  <a:pt x="417" y="145"/>
                </a:cubicBezTo>
                <a:cubicBezTo>
                  <a:pt x="489" y="145"/>
                  <a:pt x="597" y="227"/>
                  <a:pt x="679" y="371"/>
                </a:cubicBezTo>
                <a:lnTo>
                  <a:pt x="823" y="299"/>
                </a:lnTo>
                <a:cubicBezTo>
                  <a:pt x="715" y="109"/>
                  <a:pt x="561" y="1"/>
                  <a:pt x="417" y="1"/>
                </a:cubicBezTo>
                <a:close/>
              </a:path>
            </a:pathLst>
          </a:custGeom>
          <a:solidFill>
            <a:srgbClr val="E54C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1"/>
          <p:cNvSpPr/>
          <p:nvPr/>
        </p:nvSpPr>
        <p:spPr>
          <a:xfrm>
            <a:off x="7168476" y="1724970"/>
            <a:ext cx="91490" cy="25417"/>
          </a:xfrm>
          <a:custGeom>
            <a:avLst/>
            <a:gdLst/>
            <a:ahLst/>
            <a:cxnLst/>
            <a:rect l="l" t="t" r="r" b="b"/>
            <a:pathLst>
              <a:path w="1501" h="417" extrusionOk="0">
                <a:moveTo>
                  <a:pt x="0" y="0"/>
                </a:moveTo>
                <a:lnTo>
                  <a:pt x="0" y="154"/>
                </a:lnTo>
                <a:cubicBezTo>
                  <a:pt x="72" y="154"/>
                  <a:pt x="904" y="308"/>
                  <a:pt x="1465" y="416"/>
                </a:cubicBezTo>
                <a:lnTo>
                  <a:pt x="1501" y="262"/>
                </a:lnTo>
                <a:cubicBezTo>
                  <a:pt x="1049" y="190"/>
                  <a:pt x="72" y="0"/>
                  <a:pt x="0" y="0"/>
                </a:cubicBezTo>
                <a:close/>
              </a:path>
            </a:pathLst>
          </a:custGeom>
          <a:solidFill>
            <a:srgbClr val="E54C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1"/>
          <p:cNvSpPr/>
          <p:nvPr/>
        </p:nvSpPr>
        <p:spPr>
          <a:xfrm>
            <a:off x="6805319" y="1777877"/>
            <a:ext cx="115200" cy="73326"/>
          </a:xfrm>
          <a:custGeom>
            <a:avLst/>
            <a:gdLst/>
            <a:ahLst/>
            <a:cxnLst/>
            <a:rect l="l" t="t" r="r" b="b"/>
            <a:pathLst>
              <a:path w="1890" h="1203" extrusionOk="0">
                <a:moveTo>
                  <a:pt x="1022" y="0"/>
                </a:moveTo>
                <a:cubicBezTo>
                  <a:pt x="904" y="0"/>
                  <a:pt x="760" y="36"/>
                  <a:pt x="642" y="73"/>
                </a:cubicBezTo>
                <a:cubicBezTo>
                  <a:pt x="0" y="380"/>
                  <a:pt x="308" y="1094"/>
                  <a:pt x="904" y="1203"/>
                </a:cubicBezTo>
                <a:lnTo>
                  <a:pt x="1320" y="1203"/>
                </a:lnTo>
                <a:cubicBezTo>
                  <a:pt x="1582" y="1130"/>
                  <a:pt x="1854" y="904"/>
                  <a:pt x="1890" y="642"/>
                </a:cubicBezTo>
                <a:cubicBezTo>
                  <a:pt x="1890" y="606"/>
                  <a:pt x="1890" y="570"/>
                  <a:pt x="1854" y="525"/>
                </a:cubicBezTo>
                <a:cubicBezTo>
                  <a:pt x="1772" y="190"/>
                  <a:pt x="1401" y="0"/>
                  <a:pt x="1022" y="0"/>
                </a:cubicBezTo>
                <a:close/>
              </a:path>
            </a:pathLst>
          </a:custGeom>
          <a:solidFill>
            <a:srgbClr val="DE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1"/>
          <p:cNvSpPr/>
          <p:nvPr/>
        </p:nvSpPr>
        <p:spPr>
          <a:xfrm>
            <a:off x="6989335" y="1789458"/>
            <a:ext cx="124099" cy="73326"/>
          </a:xfrm>
          <a:custGeom>
            <a:avLst/>
            <a:gdLst/>
            <a:ahLst/>
            <a:cxnLst/>
            <a:rect l="l" t="t" r="r" b="b"/>
            <a:pathLst>
              <a:path w="2036" h="1203" extrusionOk="0">
                <a:moveTo>
                  <a:pt x="1131" y="0"/>
                </a:moveTo>
                <a:cubicBezTo>
                  <a:pt x="977" y="0"/>
                  <a:pt x="824" y="36"/>
                  <a:pt x="715" y="109"/>
                </a:cubicBezTo>
                <a:cubicBezTo>
                  <a:pt x="1" y="380"/>
                  <a:pt x="335" y="1094"/>
                  <a:pt x="977" y="1203"/>
                </a:cubicBezTo>
                <a:lnTo>
                  <a:pt x="1429" y="1203"/>
                </a:lnTo>
                <a:cubicBezTo>
                  <a:pt x="1692" y="1166"/>
                  <a:pt x="1999" y="904"/>
                  <a:pt x="1999" y="642"/>
                </a:cubicBezTo>
                <a:cubicBezTo>
                  <a:pt x="2035" y="606"/>
                  <a:pt x="1999" y="561"/>
                  <a:pt x="1999" y="524"/>
                </a:cubicBezTo>
                <a:cubicBezTo>
                  <a:pt x="1918" y="190"/>
                  <a:pt x="1502" y="0"/>
                  <a:pt x="1131" y="0"/>
                </a:cubicBezTo>
                <a:close/>
              </a:path>
            </a:pathLst>
          </a:custGeom>
          <a:solidFill>
            <a:srgbClr val="DE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"/>
          <p:cNvSpPr/>
          <p:nvPr/>
        </p:nvSpPr>
        <p:spPr>
          <a:xfrm>
            <a:off x="6741379" y="1624093"/>
            <a:ext cx="204496" cy="204496"/>
          </a:xfrm>
          <a:custGeom>
            <a:avLst/>
            <a:gdLst/>
            <a:ahLst/>
            <a:cxnLst/>
            <a:rect l="l" t="t" r="r" b="b"/>
            <a:pathLst>
              <a:path w="3355" h="3355" extrusionOk="0">
                <a:moveTo>
                  <a:pt x="1655" y="109"/>
                </a:moveTo>
                <a:cubicBezTo>
                  <a:pt x="2523" y="109"/>
                  <a:pt x="3201" y="833"/>
                  <a:pt x="3201" y="1655"/>
                </a:cubicBezTo>
                <a:cubicBezTo>
                  <a:pt x="3201" y="2487"/>
                  <a:pt x="2523" y="3201"/>
                  <a:pt x="1655" y="3201"/>
                </a:cubicBezTo>
                <a:cubicBezTo>
                  <a:pt x="823" y="3201"/>
                  <a:pt x="145" y="2487"/>
                  <a:pt x="145" y="1655"/>
                </a:cubicBezTo>
                <a:cubicBezTo>
                  <a:pt x="145" y="833"/>
                  <a:pt x="823" y="109"/>
                  <a:pt x="1655" y="109"/>
                </a:cubicBezTo>
                <a:close/>
                <a:moveTo>
                  <a:pt x="1655" y="1"/>
                </a:moveTo>
                <a:cubicBezTo>
                  <a:pt x="751" y="1"/>
                  <a:pt x="0" y="751"/>
                  <a:pt x="0" y="1655"/>
                </a:cubicBezTo>
                <a:cubicBezTo>
                  <a:pt x="0" y="2596"/>
                  <a:pt x="751" y="3355"/>
                  <a:pt x="1655" y="3355"/>
                </a:cubicBezTo>
                <a:cubicBezTo>
                  <a:pt x="2595" y="3355"/>
                  <a:pt x="3355" y="2596"/>
                  <a:pt x="3355" y="1655"/>
                </a:cubicBezTo>
                <a:cubicBezTo>
                  <a:pt x="3355" y="751"/>
                  <a:pt x="2595" y="1"/>
                  <a:pt x="1655" y="1"/>
                </a:cubicBezTo>
                <a:close/>
              </a:path>
            </a:pathLst>
          </a:custGeom>
          <a:solidFill>
            <a:srgbClr val="E54C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1"/>
          <p:cNvSpPr/>
          <p:nvPr/>
        </p:nvSpPr>
        <p:spPr>
          <a:xfrm>
            <a:off x="6968429" y="1637869"/>
            <a:ext cx="204496" cy="206751"/>
          </a:xfrm>
          <a:custGeom>
            <a:avLst/>
            <a:gdLst/>
            <a:ahLst/>
            <a:cxnLst/>
            <a:rect l="l" t="t" r="r" b="b"/>
            <a:pathLst>
              <a:path w="3355" h="3392" extrusionOk="0">
                <a:moveTo>
                  <a:pt x="1700" y="155"/>
                </a:moveTo>
                <a:cubicBezTo>
                  <a:pt x="2523" y="155"/>
                  <a:pt x="3201" y="869"/>
                  <a:pt x="3201" y="1691"/>
                </a:cubicBezTo>
                <a:cubicBezTo>
                  <a:pt x="3201" y="2523"/>
                  <a:pt x="2523" y="3237"/>
                  <a:pt x="1700" y="3237"/>
                </a:cubicBezTo>
                <a:cubicBezTo>
                  <a:pt x="832" y="3237"/>
                  <a:pt x="154" y="2523"/>
                  <a:pt x="154" y="1691"/>
                </a:cubicBezTo>
                <a:cubicBezTo>
                  <a:pt x="154" y="869"/>
                  <a:pt x="832" y="155"/>
                  <a:pt x="1700" y="155"/>
                </a:cubicBezTo>
                <a:close/>
                <a:moveTo>
                  <a:pt x="1700" y="1"/>
                </a:moveTo>
                <a:cubicBezTo>
                  <a:pt x="760" y="1"/>
                  <a:pt x="0" y="751"/>
                  <a:pt x="0" y="1691"/>
                </a:cubicBezTo>
                <a:cubicBezTo>
                  <a:pt x="0" y="2641"/>
                  <a:pt x="760" y="3391"/>
                  <a:pt x="1700" y="3391"/>
                </a:cubicBezTo>
                <a:cubicBezTo>
                  <a:pt x="2604" y="3391"/>
                  <a:pt x="3354" y="2641"/>
                  <a:pt x="3354" y="1691"/>
                </a:cubicBezTo>
                <a:cubicBezTo>
                  <a:pt x="3354" y="751"/>
                  <a:pt x="2604" y="1"/>
                  <a:pt x="1700" y="1"/>
                </a:cubicBezTo>
                <a:close/>
              </a:path>
            </a:pathLst>
          </a:custGeom>
          <a:solidFill>
            <a:srgbClr val="E54C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1"/>
          <p:cNvSpPr/>
          <p:nvPr/>
        </p:nvSpPr>
        <p:spPr>
          <a:xfrm>
            <a:off x="7124894" y="3415130"/>
            <a:ext cx="314210" cy="57356"/>
          </a:xfrm>
          <a:custGeom>
            <a:avLst/>
            <a:gdLst/>
            <a:ahLst/>
            <a:cxnLst/>
            <a:rect l="l" t="t" r="r" b="b"/>
            <a:pathLst>
              <a:path w="5155" h="941" extrusionOk="0">
                <a:moveTo>
                  <a:pt x="1" y="0"/>
                </a:moveTo>
                <a:lnTo>
                  <a:pt x="1" y="940"/>
                </a:lnTo>
                <a:lnTo>
                  <a:pt x="5154" y="940"/>
                </a:lnTo>
                <a:cubicBezTo>
                  <a:pt x="5154" y="642"/>
                  <a:pt x="5118" y="335"/>
                  <a:pt x="5082" y="36"/>
                </a:cubicBezTo>
                <a:cubicBezTo>
                  <a:pt x="3391" y="36"/>
                  <a:pt x="1692" y="0"/>
                  <a:pt x="1" y="0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1"/>
          <p:cNvSpPr/>
          <p:nvPr/>
        </p:nvSpPr>
        <p:spPr>
          <a:xfrm>
            <a:off x="6686278" y="3410680"/>
            <a:ext cx="314698" cy="61806"/>
          </a:xfrm>
          <a:custGeom>
            <a:avLst/>
            <a:gdLst/>
            <a:ahLst/>
            <a:cxnLst/>
            <a:rect l="l" t="t" r="r" b="b"/>
            <a:pathLst>
              <a:path w="5163" h="1014" extrusionOk="0">
                <a:moveTo>
                  <a:pt x="73" y="1"/>
                </a:moveTo>
                <a:cubicBezTo>
                  <a:pt x="36" y="335"/>
                  <a:pt x="0" y="679"/>
                  <a:pt x="0" y="1013"/>
                </a:cubicBezTo>
                <a:lnTo>
                  <a:pt x="5163" y="1013"/>
                </a:lnTo>
                <a:lnTo>
                  <a:pt x="5163" y="37"/>
                </a:lnTo>
                <a:cubicBezTo>
                  <a:pt x="3463" y="37"/>
                  <a:pt x="1772" y="1"/>
                  <a:pt x="73" y="1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1"/>
          <p:cNvSpPr/>
          <p:nvPr/>
        </p:nvSpPr>
        <p:spPr>
          <a:xfrm>
            <a:off x="6422292" y="2287625"/>
            <a:ext cx="124038" cy="112457"/>
          </a:xfrm>
          <a:custGeom>
            <a:avLst/>
            <a:gdLst/>
            <a:ahLst/>
            <a:cxnLst/>
            <a:rect l="l" t="t" r="r" b="b"/>
            <a:pathLst>
              <a:path w="2035" h="1845" extrusionOk="0">
                <a:moveTo>
                  <a:pt x="1501" y="0"/>
                </a:moveTo>
                <a:cubicBezTo>
                  <a:pt x="1013" y="344"/>
                  <a:pt x="525" y="678"/>
                  <a:pt x="1" y="977"/>
                </a:cubicBezTo>
                <a:cubicBezTo>
                  <a:pt x="109" y="1284"/>
                  <a:pt x="227" y="1546"/>
                  <a:pt x="371" y="1845"/>
                </a:cubicBezTo>
                <a:cubicBezTo>
                  <a:pt x="905" y="1429"/>
                  <a:pt x="1465" y="1022"/>
                  <a:pt x="2035" y="606"/>
                </a:cubicBezTo>
                <a:cubicBezTo>
                  <a:pt x="1845" y="416"/>
                  <a:pt x="1691" y="190"/>
                  <a:pt x="1501" y="0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"/>
          <p:cNvSpPr/>
          <p:nvPr/>
        </p:nvSpPr>
        <p:spPr>
          <a:xfrm>
            <a:off x="6768930" y="2983584"/>
            <a:ext cx="179139" cy="207543"/>
          </a:xfrm>
          <a:custGeom>
            <a:avLst/>
            <a:gdLst/>
            <a:ahLst/>
            <a:cxnLst/>
            <a:rect l="l" t="t" r="r" b="b"/>
            <a:pathLst>
              <a:path w="2939" h="3405" extrusionOk="0">
                <a:moveTo>
                  <a:pt x="73" y="1"/>
                </a:moveTo>
                <a:cubicBezTo>
                  <a:pt x="73" y="634"/>
                  <a:pt x="0" y="1312"/>
                  <a:pt x="73" y="1881"/>
                </a:cubicBezTo>
                <a:cubicBezTo>
                  <a:pt x="145" y="2216"/>
                  <a:pt x="263" y="2560"/>
                  <a:pt x="416" y="2822"/>
                </a:cubicBezTo>
                <a:cubicBezTo>
                  <a:pt x="597" y="3120"/>
                  <a:pt x="905" y="3346"/>
                  <a:pt x="1203" y="3391"/>
                </a:cubicBezTo>
                <a:cubicBezTo>
                  <a:pt x="1260" y="3400"/>
                  <a:pt x="1317" y="3405"/>
                  <a:pt x="1373" y="3405"/>
                </a:cubicBezTo>
                <a:cubicBezTo>
                  <a:pt x="1766" y="3405"/>
                  <a:pt x="2140" y="3194"/>
                  <a:pt x="2369" y="2894"/>
                </a:cubicBezTo>
                <a:cubicBezTo>
                  <a:pt x="2677" y="2560"/>
                  <a:pt x="2785" y="2107"/>
                  <a:pt x="2857" y="1692"/>
                </a:cubicBezTo>
                <a:cubicBezTo>
                  <a:pt x="2939" y="1131"/>
                  <a:pt x="2939" y="561"/>
                  <a:pt x="2903" y="1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"/>
          <p:cNvSpPr/>
          <p:nvPr/>
        </p:nvSpPr>
        <p:spPr>
          <a:xfrm>
            <a:off x="7170670" y="2983584"/>
            <a:ext cx="179139" cy="207543"/>
          </a:xfrm>
          <a:custGeom>
            <a:avLst/>
            <a:gdLst/>
            <a:ahLst/>
            <a:cxnLst/>
            <a:rect l="l" t="t" r="r" b="b"/>
            <a:pathLst>
              <a:path w="2939" h="3405" extrusionOk="0">
                <a:moveTo>
                  <a:pt x="109" y="1"/>
                </a:moveTo>
                <a:cubicBezTo>
                  <a:pt x="73" y="634"/>
                  <a:pt x="0" y="1312"/>
                  <a:pt x="109" y="1881"/>
                </a:cubicBezTo>
                <a:cubicBezTo>
                  <a:pt x="154" y="2216"/>
                  <a:pt x="263" y="2560"/>
                  <a:pt x="452" y="2822"/>
                </a:cubicBezTo>
                <a:cubicBezTo>
                  <a:pt x="606" y="3120"/>
                  <a:pt x="904" y="3346"/>
                  <a:pt x="1239" y="3391"/>
                </a:cubicBezTo>
                <a:cubicBezTo>
                  <a:pt x="1291" y="3400"/>
                  <a:pt x="1344" y="3405"/>
                  <a:pt x="1397" y="3405"/>
                </a:cubicBezTo>
                <a:cubicBezTo>
                  <a:pt x="1766" y="3405"/>
                  <a:pt x="2140" y="3194"/>
                  <a:pt x="2369" y="2894"/>
                </a:cubicBezTo>
                <a:cubicBezTo>
                  <a:pt x="2676" y="2560"/>
                  <a:pt x="2785" y="2107"/>
                  <a:pt x="2866" y="1692"/>
                </a:cubicBezTo>
                <a:cubicBezTo>
                  <a:pt x="2939" y="1131"/>
                  <a:pt x="2939" y="561"/>
                  <a:pt x="2902" y="1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"/>
          <p:cNvSpPr/>
          <p:nvPr/>
        </p:nvSpPr>
        <p:spPr>
          <a:xfrm>
            <a:off x="6881327" y="2057833"/>
            <a:ext cx="87162" cy="228267"/>
          </a:xfrm>
          <a:custGeom>
            <a:avLst/>
            <a:gdLst/>
            <a:ahLst/>
            <a:cxnLst/>
            <a:rect l="l" t="t" r="r" b="b"/>
            <a:pathLst>
              <a:path w="1430" h="3745" extrusionOk="0">
                <a:moveTo>
                  <a:pt x="905" y="0"/>
                </a:moveTo>
                <a:cubicBezTo>
                  <a:pt x="787" y="118"/>
                  <a:pt x="715" y="226"/>
                  <a:pt x="643" y="344"/>
                </a:cubicBezTo>
                <a:cubicBezTo>
                  <a:pt x="1" y="1320"/>
                  <a:pt x="37" y="2676"/>
                  <a:pt x="525" y="3662"/>
                </a:cubicBezTo>
                <a:cubicBezTo>
                  <a:pt x="551" y="3720"/>
                  <a:pt x="596" y="3744"/>
                  <a:pt x="643" y="3744"/>
                </a:cubicBezTo>
                <a:cubicBezTo>
                  <a:pt x="740" y="3744"/>
                  <a:pt x="842" y="3637"/>
                  <a:pt x="787" y="3508"/>
                </a:cubicBezTo>
                <a:cubicBezTo>
                  <a:pt x="381" y="2640"/>
                  <a:pt x="299" y="1474"/>
                  <a:pt x="787" y="642"/>
                </a:cubicBezTo>
                <a:cubicBezTo>
                  <a:pt x="941" y="380"/>
                  <a:pt x="1167" y="154"/>
                  <a:pt x="1429" y="0"/>
                </a:cubicBezTo>
                <a:cubicBezTo>
                  <a:pt x="1357" y="0"/>
                  <a:pt x="1285" y="45"/>
                  <a:pt x="1203" y="45"/>
                </a:cubicBezTo>
                <a:cubicBezTo>
                  <a:pt x="1160" y="60"/>
                  <a:pt x="1115" y="68"/>
                  <a:pt x="1072" y="68"/>
                </a:cubicBezTo>
                <a:cubicBezTo>
                  <a:pt x="1008" y="68"/>
                  <a:pt x="948" y="49"/>
                  <a:pt x="905" y="0"/>
                </a:cubicBezTo>
                <a:close/>
              </a:path>
            </a:pathLst>
          </a:custGeom>
          <a:solidFill>
            <a:srgbClr val="363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1"/>
          <p:cNvSpPr/>
          <p:nvPr/>
        </p:nvSpPr>
        <p:spPr>
          <a:xfrm>
            <a:off x="7129344" y="2035220"/>
            <a:ext cx="135619" cy="232778"/>
          </a:xfrm>
          <a:custGeom>
            <a:avLst/>
            <a:gdLst/>
            <a:ahLst/>
            <a:cxnLst/>
            <a:rect l="l" t="t" r="r" b="b"/>
            <a:pathLst>
              <a:path w="2225" h="3819" extrusionOk="0">
                <a:moveTo>
                  <a:pt x="0" y="0"/>
                </a:moveTo>
                <a:cubicBezTo>
                  <a:pt x="299" y="73"/>
                  <a:pt x="561" y="145"/>
                  <a:pt x="832" y="299"/>
                </a:cubicBezTo>
                <a:cubicBezTo>
                  <a:pt x="1845" y="904"/>
                  <a:pt x="1962" y="2713"/>
                  <a:pt x="1284" y="3581"/>
                </a:cubicBezTo>
                <a:cubicBezTo>
                  <a:pt x="1197" y="3687"/>
                  <a:pt x="1278" y="3818"/>
                  <a:pt x="1370" y="3818"/>
                </a:cubicBezTo>
                <a:cubicBezTo>
                  <a:pt x="1402" y="3818"/>
                  <a:pt x="1436" y="3802"/>
                  <a:pt x="1465" y="3761"/>
                </a:cubicBezTo>
                <a:cubicBezTo>
                  <a:pt x="2224" y="2903"/>
                  <a:pt x="2143" y="1619"/>
                  <a:pt x="1582" y="678"/>
                </a:cubicBezTo>
                <a:cubicBezTo>
                  <a:pt x="1429" y="416"/>
                  <a:pt x="1203" y="190"/>
                  <a:pt x="941" y="37"/>
                </a:cubicBezTo>
                <a:cubicBezTo>
                  <a:pt x="642" y="0"/>
                  <a:pt x="299" y="0"/>
                  <a:pt x="0" y="0"/>
                </a:cubicBezTo>
                <a:close/>
              </a:path>
            </a:pathLst>
          </a:custGeom>
          <a:solidFill>
            <a:srgbClr val="363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1"/>
          <p:cNvSpPr/>
          <p:nvPr/>
        </p:nvSpPr>
        <p:spPr>
          <a:xfrm>
            <a:off x="6812450" y="2228074"/>
            <a:ext cx="532969" cy="645365"/>
          </a:xfrm>
          <a:custGeom>
            <a:avLst/>
            <a:gdLst/>
            <a:ahLst/>
            <a:cxnLst/>
            <a:rect l="l" t="t" r="r" b="b"/>
            <a:pathLst>
              <a:path w="8744" h="10588" extrusionOk="0">
                <a:moveTo>
                  <a:pt x="561" y="1"/>
                </a:moveTo>
                <a:cubicBezTo>
                  <a:pt x="263" y="1"/>
                  <a:pt x="1" y="263"/>
                  <a:pt x="37" y="561"/>
                </a:cubicBezTo>
                <a:lnTo>
                  <a:pt x="73" y="10054"/>
                </a:lnTo>
                <a:cubicBezTo>
                  <a:pt x="73" y="10362"/>
                  <a:pt x="335" y="10588"/>
                  <a:pt x="643" y="10588"/>
                </a:cubicBezTo>
                <a:lnTo>
                  <a:pt x="7984" y="10588"/>
                </a:lnTo>
                <a:cubicBezTo>
                  <a:pt x="8291" y="10588"/>
                  <a:pt x="8517" y="10362"/>
                  <a:pt x="8517" y="10054"/>
                </a:cubicBezTo>
                <a:lnTo>
                  <a:pt x="8743" y="561"/>
                </a:lnTo>
                <a:cubicBezTo>
                  <a:pt x="8743" y="263"/>
                  <a:pt x="8472" y="1"/>
                  <a:pt x="8174" y="1"/>
                </a:cubicBezTo>
                <a:close/>
              </a:path>
            </a:pathLst>
          </a:custGeom>
          <a:solidFill>
            <a:srgbClr val="86C7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1"/>
          <p:cNvSpPr/>
          <p:nvPr/>
        </p:nvSpPr>
        <p:spPr>
          <a:xfrm>
            <a:off x="6924908" y="2368083"/>
            <a:ext cx="298728" cy="75520"/>
          </a:xfrm>
          <a:custGeom>
            <a:avLst/>
            <a:gdLst/>
            <a:ahLst/>
            <a:cxnLst/>
            <a:rect l="l" t="t" r="r" b="b"/>
            <a:pathLst>
              <a:path w="4901" h="1239" extrusionOk="0">
                <a:moveTo>
                  <a:pt x="4900" y="0"/>
                </a:moveTo>
                <a:cubicBezTo>
                  <a:pt x="3282" y="36"/>
                  <a:pt x="1618" y="72"/>
                  <a:pt x="0" y="109"/>
                </a:cubicBezTo>
                <a:lnTo>
                  <a:pt x="0" y="1239"/>
                </a:lnTo>
                <a:cubicBezTo>
                  <a:pt x="868" y="1203"/>
                  <a:pt x="1700" y="1166"/>
                  <a:pt x="2559" y="1166"/>
                </a:cubicBezTo>
                <a:cubicBezTo>
                  <a:pt x="2938" y="1148"/>
                  <a:pt x="3334" y="1148"/>
                  <a:pt x="3729" y="1148"/>
                </a:cubicBezTo>
                <a:cubicBezTo>
                  <a:pt x="4125" y="1148"/>
                  <a:pt x="4521" y="1148"/>
                  <a:pt x="4900" y="1130"/>
                </a:cubicBezTo>
                <a:lnTo>
                  <a:pt x="49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1"/>
          <p:cNvSpPr/>
          <p:nvPr/>
        </p:nvSpPr>
        <p:spPr>
          <a:xfrm>
            <a:off x="6956848" y="2301401"/>
            <a:ext cx="227658" cy="43581"/>
          </a:xfrm>
          <a:custGeom>
            <a:avLst/>
            <a:gdLst/>
            <a:ahLst/>
            <a:cxnLst/>
            <a:rect l="l" t="t" r="r" b="b"/>
            <a:pathLst>
              <a:path w="3735" h="715" extrusionOk="0">
                <a:moveTo>
                  <a:pt x="3662" y="0"/>
                </a:moveTo>
                <a:cubicBezTo>
                  <a:pt x="2451" y="0"/>
                  <a:pt x="1212" y="36"/>
                  <a:pt x="0" y="36"/>
                </a:cubicBezTo>
                <a:cubicBezTo>
                  <a:pt x="46" y="262"/>
                  <a:pt x="46" y="488"/>
                  <a:pt x="46" y="714"/>
                </a:cubicBezTo>
                <a:cubicBezTo>
                  <a:pt x="678" y="678"/>
                  <a:pt x="1320" y="678"/>
                  <a:pt x="1962" y="642"/>
                </a:cubicBezTo>
                <a:cubicBezTo>
                  <a:pt x="2342" y="642"/>
                  <a:pt x="2734" y="658"/>
                  <a:pt x="3132" y="658"/>
                </a:cubicBezTo>
                <a:cubicBezTo>
                  <a:pt x="3332" y="658"/>
                  <a:pt x="3532" y="654"/>
                  <a:pt x="3734" y="642"/>
                </a:cubicBezTo>
                <a:cubicBezTo>
                  <a:pt x="3698" y="416"/>
                  <a:pt x="3698" y="226"/>
                  <a:pt x="36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1"/>
          <p:cNvSpPr/>
          <p:nvPr/>
        </p:nvSpPr>
        <p:spPr>
          <a:xfrm>
            <a:off x="6844451" y="2401668"/>
            <a:ext cx="222659" cy="182492"/>
          </a:xfrm>
          <a:custGeom>
            <a:avLst/>
            <a:gdLst/>
            <a:ahLst/>
            <a:cxnLst/>
            <a:rect l="l" t="t" r="r" b="b"/>
            <a:pathLst>
              <a:path w="3653" h="2994" extrusionOk="0">
                <a:moveTo>
                  <a:pt x="1911" y="1"/>
                </a:moveTo>
                <a:cubicBezTo>
                  <a:pt x="1903" y="1"/>
                  <a:pt x="1896" y="4"/>
                  <a:pt x="1890" y="10"/>
                </a:cubicBezTo>
                <a:cubicBezTo>
                  <a:pt x="1808" y="55"/>
                  <a:pt x="1844" y="127"/>
                  <a:pt x="1844" y="163"/>
                </a:cubicBezTo>
                <a:cubicBezTo>
                  <a:pt x="1926" y="507"/>
                  <a:pt x="1998" y="805"/>
                  <a:pt x="2070" y="1140"/>
                </a:cubicBezTo>
                <a:cubicBezTo>
                  <a:pt x="1736" y="914"/>
                  <a:pt x="1320" y="769"/>
                  <a:pt x="940" y="615"/>
                </a:cubicBezTo>
                <a:cubicBezTo>
                  <a:pt x="829" y="571"/>
                  <a:pt x="713" y="540"/>
                  <a:pt x="597" y="540"/>
                </a:cubicBezTo>
                <a:cubicBezTo>
                  <a:pt x="525" y="540"/>
                  <a:pt x="452" y="552"/>
                  <a:pt x="380" y="579"/>
                </a:cubicBezTo>
                <a:cubicBezTo>
                  <a:pt x="344" y="615"/>
                  <a:pt x="380" y="688"/>
                  <a:pt x="452" y="733"/>
                </a:cubicBezTo>
                <a:cubicBezTo>
                  <a:pt x="759" y="914"/>
                  <a:pt x="1094" y="1104"/>
                  <a:pt x="1474" y="1221"/>
                </a:cubicBezTo>
                <a:lnTo>
                  <a:pt x="344" y="1104"/>
                </a:lnTo>
                <a:cubicBezTo>
                  <a:pt x="226" y="1104"/>
                  <a:pt x="81" y="1185"/>
                  <a:pt x="118" y="1257"/>
                </a:cubicBezTo>
                <a:cubicBezTo>
                  <a:pt x="118" y="1330"/>
                  <a:pt x="190" y="1330"/>
                  <a:pt x="226" y="1330"/>
                </a:cubicBezTo>
                <a:cubicBezTo>
                  <a:pt x="678" y="1447"/>
                  <a:pt x="1094" y="1520"/>
                  <a:pt x="1510" y="1592"/>
                </a:cubicBezTo>
                <a:cubicBezTo>
                  <a:pt x="1445" y="1582"/>
                  <a:pt x="1375" y="1577"/>
                  <a:pt x="1302" y="1577"/>
                </a:cubicBezTo>
                <a:cubicBezTo>
                  <a:pt x="1119" y="1577"/>
                  <a:pt x="921" y="1605"/>
                  <a:pt x="759" y="1637"/>
                </a:cubicBezTo>
                <a:cubicBezTo>
                  <a:pt x="570" y="1673"/>
                  <a:pt x="154" y="1709"/>
                  <a:pt x="36" y="1863"/>
                </a:cubicBezTo>
                <a:cubicBezTo>
                  <a:pt x="0" y="1972"/>
                  <a:pt x="190" y="2008"/>
                  <a:pt x="226" y="2008"/>
                </a:cubicBezTo>
                <a:cubicBezTo>
                  <a:pt x="552" y="2008"/>
                  <a:pt x="861" y="1976"/>
                  <a:pt x="1178" y="1976"/>
                </a:cubicBezTo>
                <a:cubicBezTo>
                  <a:pt x="1337" y="1976"/>
                  <a:pt x="1498" y="1984"/>
                  <a:pt x="1664" y="2008"/>
                </a:cubicBezTo>
                <a:cubicBezTo>
                  <a:pt x="1392" y="2125"/>
                  <a:pt x="1130" y="2234"/>
                  <a:pt x="904" y="2387"/>
                </a:cubicBezTo>
                <a:cubicBezTo>
                  <a:pt x="832" y="2424"/>
                  <a:pt x="759" y="2460"/>
                  <a:pt x="678" y="2541"/>
                </a:cubicBezTo>
                <a:cubicBezTo>
                  <a:pt x="642" y="2613"/>
                  <a:pt x="642" y="2650"/>
                  <a:pt x="678" y="2686"/>
                </a:cubicBezTo>
                <a:cubicBezTo>
                  <a:pt x="714" y="2722"/>
                  <a:pt x="796" y="2722"/>
                  <a:pt x="832" y="2722"/>
                </a:cubicBezTo>
                <a:cubicBezTo>
                  <a:pt x="1094" y="2650"/>
                  <a:pt x="1320" y="2496"/>
                  <a:pt x="1546" y="2496"/>
                </a:cubicBezTo>
                <a:cubicBezTo>
                  <a:pt x="1808" y="2496"/>
                  <a:pt x="2034" y="2541"/>
                  <a:pt x="2260" y="2650"/>
                </a:cubicBezTo>
                <a:cubicBezTo>
                  <a:pt x="2568" y="2767"/>
                  <a:pt x="2866" y="2876"/>
                  <a:pt x="3128" y="2993"/>
                </a:cubicBezTo>
                <a:lnTo>
                  <a:pt x="3653" y="1447"/>
                </a:lnTo>
                <a:cubicBezTo>
                  <a:pt x="3318" y="1330"/>
                  <a:pt x="2902" y="1366"/>
                  <a:pt x="2676" y="1104"/>
                </a:cubicBezTo>
                <a:cubicBezTo>
                  <a:pt x="2414" y="805"/>
                  <a:pt x="2260" y="426"/>
                  <a:pt x="2034" y="127"/>
                </a:cubicBezTo>
                <a:cubicBezTo>
                  <a:pt x="2004" y="67"/>
                  <a:pt x="1949" y="1"/>
                  <a:pt x="1911" y="1"/>
                </a:cubicBezTo>
                <a:close/>
              </a:path>
            </a:pathLst>
          </a:custGeom>
          <a:solidFill>
            <a:srgbClr val="E2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1"/>
          <p:cNvSpPr/>
          <p:nvPr/>
        </p:nvSpPr>
        <p:spPr>
          <a:xfrm>
            <a:off x="7009755" y="2478286"/>
            <a:ext cx="523582" cy="250210"/>
          </a:xfrm>
          <a:custGeom>
            <a:avLst/>
            <a:gdLst/>
            <a:ahLst/>
            <a:cxnLst/>
            <a:rect l="l" t="t" r="r" b="b"/>
            <a:pathLst>
              <a:path w="8590" h="4105" extrusionOk="0">
                <a:moveTo>
                  <a:pt x="416" y="0"/>
                </a:moveTo>
                <a:cubicBezTo>
                  <a:pt x="263" y="452"/>
                  <a:pt x="154" y="941"/>
                  <a:pt x="37" y="1356"/>
                </a:cubicBezTo>
                <a:cubicBezTo>
                  <a:pt x="37" y="1429"/>
                  <a:pt x="0" y="1546"/>
                  <a:pt x="0" y="1619"/>
                </a:cubicBezTo>
                <a:cubicBezTo>
                  <a:pt x="1167" y="2261"/>
                  <a:pt x="2378" y="2902"/>
                  <a:pt x="3617" y="3355"/>
                </a:cubicBezTo>
                <a:cubicBezTo>
                  <a:pt x="4557" y="3689"/>
                  <a:pt x="5542" y="4105"/>
                  <a:pt x="6555" y="4105"/>
                </a:cubicBezTo>
                <a:cubicBezTo>
                  <a:pt x="7767" y="4069"/>
                  <a:pt x="8589" y="3129"/>
                  <a:pt x="8137" y="1917"/>
                </a:cubicBezTo>
                <a:cubicBezTo>
                  <a:pt x="7767" y="941"/>
                  <a:pt x="6447" y="868"/>
                  <a:pt x="5579" y="751"/>
                </a:cubicBezTo>
                <a:cubicBezTo>
                  <a:pt x="3843" y="525"/>
                  <a:pt x="2152" y="263"/>
                  <a:pt x="4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1"/>
          <p:cNvSpPr/>
          <p:nvPr/>
        </p:nvSpPr>
        <p:spPr>
          <a:xfrm>
            <a:off x="7009755" y="2478286"/>
            <a:ext cx="80518" cy="126233"/>
          </a:xfrm>
          <a:custGeom>
            <a:avLst/>
            <a:gdLst/>
            <a:ahLst/>
            <a:cxnLst/>
            <a:rect l="l" t="t" r="r" b="b"/>
            <a:pathLst>
              <a:path w="1321" h="2071" extrusionOk="0">
                <a:moveTo>
                  <a:pt x="416" y="0"/>
                </a:moveTo>
                <a:cubicBezTo>
                  <a:pt x="263" y="452"/>
                  <a:pt x="154" y="941"/>
                  <a:pt x="37" y="1356"/>
                </a:cubicBezTo>
                <a:cubicBezTo>
                  <a:pt x="37" y="1429"/>
                  <a:pt x="0" y="1546"/>
                  <a:pt x="0" y="1619"/>
                </a:cubicBezTo>
                <a:cubicBezTo>
                  <a:pt x="263" y="1772"/>
                  <a:pt x="534" y="1917"/>
                  <a:pt x="796" y="2071"/>
                </a:cubicBezTo>
                <a:cubicBezTo>
                  <a:pt x="986" y="1429"/>
                  <a:pt x="1130" y="787"/>
                  <a:pt x="1320" y="154"/>
                </a:cubicBezTo>
                <a:cubicBezTo>
                  <a:pt x="1022" y="109"/>
                  <a:pt x="715" y="73"/>
                  <a:pt x="416" y="0"/>
                </a:cubicBezTo>
                <a:close/>
              </a:path>
            </a:pathLst>
          </a:custGeom>
          <a:solidFill>
            <a:srgbClr val="E9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11"/>
          <p:cNvGrpSpPr/>
          <p:nvPr/>
        </p:nvGrpSpPr>
        <p:grpSpPr>
          <a:xfrm>
            <a:off x="5327271" y="1488298"/>
            <a:ext cx="1021754" cy="3206730"/>
            <a:chOff x="5327271" y="1488298"/>
            <a:chExt cx="1021754" cy="3206730"/>
          </a:xfrm>
        </p:grpSpPr>
        <p:sp>
          <p:nvSpPr>
            <p:cNvPr id="566" name="Google Shape;566;p11"/>
            <p:cNvSpPr/>
            <p:nvPr/>
          </p:nvSpPr>
          <p:spPr>
            <a:xfrm flipH="1">
              <a:off x="5923671" y="1488298"/>
              <a:ext cx="298494" cy="279223"/>
            </a:xfrm>
            <a:custGeom>
              <a:avLst/>
              <a:gdLst/>
              <a:ahLst/>
              <a:cxnLst/>
              <a:rect l="l" t="t" r="r" b="b"/>
              <a:pathLst>
                <a:path w="5127" h="4796" extrusionOk="0">
                  <a:moveTo>
                    <a:pt x="2338" y="1"/>
                  </a:moveTo>
                  <a:cubicBezTo>
                    <a:pt x="2137" y="1"/>
                    <a:pt x="1935" y="21"/>
                    <a:pt x="1736" y="61"/>
                  </a:cubicBezTo>
                  <a:cubicBezTo>
                    <a:pt x="796" y="287"/>
                    <a:pt x="0" y="1345"/>
                    <a:pt x="0" y="2285"/>
                  </a:cubicBezTo>
                  <a:cubicBezTo>
                    <a:pt x="0" y="3270"/>
                    <a:pt x="308" y="4247"/>
                    <a:pt x="1284" y="4626"/>
                  </a:cubicBezTo>
                  <a:cubicBezTo>
                    <a:pt x="1605" y="4739"/>
                    <a:pt x="1962" y="4796"/>
                    <a:pt x="2319" y="4796"/>
                  </a:cubicBezTo>
                  <a:cubicBezTo>
                    <a:pt x="2677" y="4796"/>
                    <a:pt x="3034" y="4739"/>
                    <a:pt x="3355" y="4626"/>
                  </a:cubicBezTo>
                  <a:lnTo>
                    <a:pt x="4638" y="3415"/>
                  </a:lnTo>
                  <a:cubicBezTo>
                    <a:pt x="5127" y="2592"/>
                    <a:pt x="4937" y="1462"/>
                    <a:pt x="4259" y="784"/>
                  </a:cubicBezTo>
                  <a:cubicBezTo>
                    <a:pt x="3758" y="255"/>
                    <a:pt x="3053" y="1"/>
                    <a:pt x="2338" y="1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 flipH="1">
              <a:off x="5890488" y="1516534"/>
              <a:ext cx="61655" cy="172739"/>
            </a:xfrm>
            <a:custGeom>
              <a:avLst/>
              <a:gdLst/>
              <a:ahLst/>
              <a:cxnLst/>
              <a:rect l="l" t="t" r="r" b="b"/>
              <a:pathLst>
                <a:path w="1059" h="2967" extrusionOk="0">
                  <a:moveTo>
                    <a:pt x="752" y="1"/>
                  </a:moveTo>
                  <a:cubicBezTo>
                    <a:pt x="715" y="1"/>
                    <a:pt x="678" y="10"/>
                    <a:pt x="642" y="28"/>
                  </a:cubicBezTo>
                  <a:cubicBezTo>
                    <a:pt x="525" y="109"/>
                    <a:pt x="489" y="218"/>
                    <a:pt x="416" y="299"/>
                  </a:cubicBezTo>
                  <a:cubicBezTo>
                    <a:pt x="380" y="408"/>
                    <a:pt x="299" y="480"/>
                    <a:pt x="263" y="561"/>
                  </a:cubicBezTo>
                  <a:cubicBezTo>
                    <a:pt x="190" y="751"/>
                    <a:pt x="154" y="932"/>
                    <a:pt x="109" y="1122"/>
                  </a:cubicBezTo>
                  <a:cubicBezTo>
                    <a:pt x="37" y="1465"/>
                    <a:pt x="0" y="1800"/>
                    <a:pt x="0" y="2107"/>
                  </a:cubicBezTo>
                  <a:cubicBezTo>
                    <a:pt x="0" y="2632"/>
                    <a:pt x="73" y="2966"/>
                    <a:pt x="109" y="2966"/>
                  </a:cubicBezTo>
                  <a:cubicBezTo>
                    <a:pt x="109" y="2966"/>
                    <a:pt x="73" y="2632"/>
                    <a:pt x="109" y="2107"/>
                  </a:cubicBezTo>
                  <a:cubicBezTo>
                    <a:pt x="109" y="1836"/>
                    <a:pt x="154" y="1501"/>
                    <a:pt x="263" y="1158"/>
                  </a:cubicBezTo>
                  <a:cubicBezTo>
                    <a:pt x="299" y="1013"/>
                    <a:pt x="335" y="823"/>
                    <a:pt x="416" y="634"/>
                  </a:cubicBezTo>
                  <a:cubicBezTo>
                    <a:pt x="452" y="561"/>
                    <a:pt x="525" y="480"/>
                    <a:pt x="561" y="371"/>
                  </a:cubicBezTo>
                  <a:cubicBezTo>
                    <a:pt x="606" y="299"/>
                    <a:pt x="678" y="218"/>
                    <a:pt x="715" y="182"/>
                  </a:cubicBezTo>
                  <a:cubicBezTo>
                    <a:pt x="734" y="172"/>
                    <a:pt x="751" y="167"/>
                    <a:pt x="767" y="167"/>
                  </a:cubicBezTo>
                  <a:cubicBezTo>
                    <a:pt x="811" y="167"/>
                    <a:pt x="842" y="201"/>
                    <a:pt x="868" y="254"/>
                  </a:cubicBezTo>
                  <a:cubicBezTo>
                    <a:pt x="904" y="335"/>
                    <a:pt x="904" y="408"/>
                    <a:pt x="904" y="525"/>
                  </a:cubicBezTo>
                  <a:cubicBezTo>
                    <a:pt x="904" y="597"/>
                    <a:pt x="904" y="670"/>
                    <a:pt x="868" y="787"/>
                  </a:cubicBezTo>
                  <a:cubicBezTo>
                    <a:pt x="832" y="860"/>
                    <a:pt x="832" y="932"/>
                    <a:pt x="787" y="1049"/>
                  </a:cubicBezTo>
                  <a:cubicBezTo>
                    <a:pt x="715" y="1384"/>
                    <a:pt x="606" y="1691"/>
                    <a:pt x="525" y="1954"/>
                  </a:cubicBezTo>
                  <a:cubicBezTo>
                    <a:pt x="335" y="2478"/>
                    <a:pt x="226" y="2785"/>
                    <a:pt x="226" y="2785"/>
                  </a:cubicBezTo>
                  <a:cubicBezTo>
                    <a:pt x="263" y="2785"/>
                    <a:pt x="452" y="2514"/>
                    <a:pt x="642" y="1990"/>
                  </a:cubicBezTo>
                  <a:cubicBezTo>
                    <a:pt x="751" y="1728"/>
                    <a:pt x="868" y="1429"/>
                    <a:pt x="941" y="1086"/>
                  </a:cubicBezTo>
                  <a:cubicBezTo>
                    <a:pt x="977" y="1013"/>
                    <a:pt x="1013" y="896"/>
                    <a:pt x="1013" y="823"/>
                  </a:cubicBezTo>
                  <a:cubicBezTo>
                    <a:pt x="1058" y="706"/>
                    <a:pt x="1058" y="597"/>
                    <a:pt x="1058" y="525"/>
                  </a:cubicBezTo>
                  <a:cubicBezTo>
                    <a:pt x="1058" y="408"/>
                    <a:pt x="1058" y="299"/>
                    <a:pt x="1013" y="182"/>
                  </a:cubicBezTo>
                  <a:cubicBezTo>
                    <a:pt x="977" y="145"/>
                    <a:pt x="941" y="73"/>
                    <a:pt x="868" y="28"/>
                  </a:cubicBezTo>
                  <a:cubicBezTo>
                    <a:pt x="828" y="10"/>
                    <a:pt x="789" y="1"/>
                    <a:pt x="752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 flipH="1">
              <a:off x="5952085" y="1525500"/>
              <a:ext cx="52689" cy="170585"/>
            </a:xfrm>
            <a:custGeom>
              <a:avLst/>
              <a:gdLst/>
              <a:ahLst/>
              <a:cxnLst/>
              <a:rect l="l" t="t" r="r" b="b"/>
              <a:pathLst>
                <a:path w="905" h="2930" extrusionOk="0">
                  <a:moveTo>
                    <a:pt x="226" y="181"/>
                  </a:moveTo>
                  <a:cubicBezTo>
                    <a:pt x="226" y="181"/>
                    <a:pt x="262" y="217"/>
                    <a:pt x="299" y="254"/>
                  </a:cubicBezTo>
                  <a:cubicBezTo>
                    <a:pt x="299" y="290"/>
                    <a:pt x="335" y="326"/>
                    <a:pt x="380" y="371"/>
                  </a:cubicBezTo>
                  <a:cubicBezTo>
                    <a:pt x="416" y="443"/>
                    <a:pt x="452" y="552"/>
                    <a:pt x="452" y="633"/>
                  </a:cubicBezTo>
                  <a:cubicBezTo>
                    <a:pt x="525" y="823"/>
                    <a:pt x="561" y="968"/>
                    <a:pt x="606" y="1158"/>
                  </a:cubicBezTo>
                  <a:cubicBezTo>
                    <a:pt x="642" y="1501"/>
                    <a:pt x="642" y="1800"/>
                    <a:pt x="678" y="2098"/>
                  </a:cubicBezTo>
                  <a:cubicBezTo>
                    <a:pt x="692" y="2302"/>
                    <a:pt x="718" y="2472"/>
                    <a:pt x="747" y="2604"/>
                  </a:cubicBezTo>
                  <a:lnTo>
                    <a:pt x="747" y="2604"/>
                  </a:lnTo>
                  <a:cubicBezTo>
                    <a:pt x="675" y="2476"/>
                    <a:pt x="585" y="2307"/>
                    <a:pt x="489" y="2098"/>
                  </a:cubicBezTo>
                  <a:cubicBezTo>
                    <a:pt x="380" y="1872"/>
                    <a:pt x="262" y="1574"/>
                    <a:pt x="190" y="1194"/>
                  </a:cubicBezTo>
                  <a:cubicBezTo>
                    <a:pt x="154" y="1049"/>
                    <a:pt x="154" y="859"/>
                    <a:pt x="154" y="669"/>
                  </a:cubicBezTo>
                  <a:lnTo>
                    <a:pt x="154" y="516"/>
                  </a:lnTo>
                  <a:cubicBezTo>
                    <a:pt x="154" y="480"/>
                    <a:pt x="154" y="443"/>
                    <a:pt x="190" y="371"/>
                  </a:cubicBezTo>
                  <a:lnTo>
                    <a:pt x="190" y="254"/>
                  </a:lnTo>
                  <a:cubicBezTo>
                    <a:pt x="226" y="217"/>
                    <a:pt x="226" y="181"/>
                    <a:pt x="226" y="181"/>
                  </a:cubicBezTo>
                  <a:close/>
                  <a:moveTo>
                    <a:pt x="226" y="0"/>
                  </a:moveTo>
                  <a:cubicBezTo>
                    <a:pt x="199" y="0"/>
                    <a:pt x="172" y="9"/>
                    <a:pt x="154" y="28"/>
                  </a:cubicBezTo>
                  <a:cubicBezTo>
                    <a:pt x="73" y="64"/>
                    <a:pt x="73" y="145"/>
                    <a:pt x="36" y="181"/>
                  </a:cubicBezTo>
                  <a:cubicBezTo>
                    <a:pt x="36" y="254"/>
                    <a:pt x="36" y="290"/>
                    <a:pt x="0" y="371"/>
                  </a:cubicBezTo>
                  <a:lnTo>
                    <a:pt x="0" y="516"/>
                  </a:lnTo>
                  <a:lnTo>
                    <a:pt x="0" y="669"/>
                  </a:lnTo>
                  <a:cubicBezTo>
                    <a:pt x="0" y="859"/>
                    <a:pt x="0" y="1049"/>
                    <a:pt x="36" y="1230"/>
                  </a:cubicBezTo>
                  <a:cubicBezTo>
                    <a:pt x="109" y="1610"/>
                    <a:pt x="262" y="1908"/>
                    <a:pt x="380" y="2134"/>
                  </a:cubicBezTo>
                  <a:cubicBezTo>
                    <a:pt x="489" y="2405"/>
                    <a:pt x="642" y="2586"/>
                    <a:pt x="715" y="2704"/>
                  </a:cubicBezTo>
                  <a:cubicBezTo>
                    <a:pt x="747" y="2733"/>
                    <a:pt x="773" y="2761"/>
                    <a:pt x="795" y="2786"/>
                  </a:cubicBezTo>
                  <a:lnTo>
                    <a:pt x="795" y="2786"/>
                  </a:lnTo>
                  <a:cubicBezTo>
                    <a:pt x="825" y="2880"/>
                    <a:pt x="854" y="2930"/>
                    <a:pt x="868" y="2930"/>
                  </a:cubicBezTo>
                  <a:cubicBezTo>
                    <a:pt x="868" y="2930"/>
                    <a:pt x="866" y="2907"/>
                    <a:pt x="862" y="2864"/>
                  </a:cubicBezTo>
                  <a:lnTo>
                    <a:pt x="862" y="2864"/>
                  </a:lnTo>
                  <a:cubicBezTo>
                    <a:pt x="878" y="2883"/>
                    <a:pt x="891" y="2894"/>
                    <a:pt x="904" y="2894"/>
                  </a:cubicBezTo>
                  <a:cubicBezTo>
                    <a:pt x="904" y="2882"/>
                    <a:pt x="886" y="2849"/>
                    <a:pt x="854" y="2793"/>
                  </a:cubicBezTo>
                  <a:lnTo>
                    <a:pt x="854" y="2793"/>
                  </a:lnTo>
                  <a:cubicBezTo>
                    <a:pt x="840" y="2646"/>
                    <a:pt x="815" y="2389"/>
                    <a:pt x="787" y="2062"/>
                  </a:cubicBezTo>
                  <a:cubicBezTo>
                    <a:pt x="787" y="1800"/>
                    <a:pt x="787" y="1501"/>
                    <a:pt x="751" y="1121"/>
                  </a:cubicBezTo>
                  <a:cubicBezTo>
                    <a:pt x="715" y="968"/>
                    <a:pt x="678" y="778"/>
                    <a:pt x="606" y="597"/>
                  </a:cubicBezTo>
                  <a:cubicBezTo>
                    <a:pt x="606" y="480"/>
                    <a:pt x="561" y="407"/>
                    <a:pt x="525" y="290"/>
                  </a:cubicBezTo>
                  <a:cubicBezTo>
                    <a:pt x="489" y="254"/>
                    <a:pt x="452" y="217"/>
                    <a:pt x="452" y="181"/>
                  </a:cubicBezTo>
                  <a:cubicBezTo>
                    <a:pt x="416" y="145"/>
                    <a:pt x="416" y="100"/>
                    <a:pt x="380" y="100"/>
                  </a:cubicBezTo>
                  <a:cubicBezTo>
                    <a:pt x="380" y="64"/>
                    <a:pt x="335" y="28"/>
                    <a:pt x="299" y="28"/>
                  </a:cubicBezTo>
                  <a:cubicBezTo>
                    <a:pt x="281" y="9"/>
                    <a:pt x="253" y="0"/>
                    <a:pt x="226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 flipH="1">
              <a:off x="5557294" y="1603572"/>
              <a:ext cx="537487" cy="331505"/>
            </a:xfrm>
            <a:custGeom>
              <a:avLst/>
              <a:gdLst/>
              <a:ahLst/>
              <a:cxnLst/>
              <a:rect l="l" t="t" r="r" b="b"/>
              <a:pathLst>
                <a:path w="9232" h="5694" extrusionOk="0">
                  <a:moveTo>
                    <a:pt x="5434" y="0"/>
                  </a:moveTo>
                  <a:cubicBezTo>
                    <a:pt x="4592" y="0"/>
                    <a:pt x="3741" y="128"/>
                    <a:pt x="2975" y="495"/>
                  </a:cubicBezTo>
                  <a:cubicBezTo>
                    <a:pt x="2604" y="648"/>
                    <a:pt x="2261" y="911"/>
                    <a:pt x="1962" y="1209"/>
                  </a:cubicBezTo>
                  <a:cubicBezTo>
                    <a:pt x="1882" y="1289"/>
                    <a:pt x="1264" y="2128"/>
                    <a:pt x="1283" y="2149"/>
                  </a:cubicBezTo>
                  <a:lnTo>
                    <a:pt x="1283" y="2149"/>
                  </a:lnTo>
                  <a:cubicBezTo>
                    <a:pt x="1210" y="2121"/>
                    <a:pt x="1134" y="2109"/>
                    <a:pt x="1058" y="2109"/>
                  </a:cubicBezTo>
                  <a:cubicBezTo>
                    <a:pt x="738" y="2109"/>
                    <a:pt x="409" y="2331"/>
                    <a:pt x="226" y="2601"/>
                  </a:cubicBezTo>
                  <a:cubicBezTo>
                    <a:pt x="36" y="2945"/>
                    <a:pt x="0" y="3361"/>
                    <a:pt x="0" y="3777"/>
                  </a:cubicBezTo>
                  <a:cubicBezTo>
                    <a:pt x="36" y="4409"/>
                    <a:pt x="190" y="5088"/>
                    <a:pt x="452" y="5693"/>
                  </a:cubicBezTo>
                  <a:lnTo>
                    <a:pt x="8743" y="5431"/>
                  </a:lnTo>
                  <a:cubicBezTo>
                    <a:pt x="9077" y="5169"/>
                    <a:pt x="9231" y="4681"/>
                    <a:pt x="9077" y="4265"/>
                  </a:cubicBezTo>
                  <a:cubicBezTo>
                    <a:pt x="9005" y="4111"/>
                    <a:pt x="8851" y="3957"/>
                    <a:pt x="8707" y="3957"/>
                  </a:cubicBezTo>
                  <a:cubicBezTo>
                    <a:pt x="9041" y="3397"/>
                    <a:pt x="9114" y="2683"/>
                    <a:pt x="8933" y="2041"/>
                  </a:cubicBezTo>
                  <a:cubicBezTo>
                    <a:pt x="8517" y="721"/>
                    <a:pt x="7043" y="115"/>
                    <a:pt x="5768" y="6"/>
                  </a:cubicBezTo>
                  <a:cubicBezTo>
                    <a:pt x="5657" y="2"/>
                    <a:pt x="5545" y="0"/>
                    <a:pt x="5434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 flipH="1">
              <a:off x="5555203" y="1864570"/>
              <a:ext cx="59035" cy="123135"/>
            </a:xfrm>
            <a:custGeom>
              <a:avLst/>
              <a:gdLst/>
              <a:ahLst/>
              <a:cxnLst/>
              <a:rect l="l" t="t" r="r" b="b"/>
              <a:pathLst>
                <a:path w="1014" h="2115" extrusionOk="0">
                  <a:moveTo>
                    <a:pt x="378" y="1"/>
                  </a:moveTo>
                  <a:cubicBezTo>
                    <a:pt x="208" y="1"/>
                    <a:pt x="32" y="105"/>
                    <a:pt x="1" y="270"/>
                  </a:cubicBezTo>
                  <a:lnTo>
                    <a:pt x="73" y="2114"/>
                  </a:lnTo>
                  <a:cubicBezTo>
                    <a:pt x="371" y="1961"/>
                    <a:pt x="634" y="1698"/>
                    <a:pt x="823" y="1400"/>
                  </a:cubicBezTo>
                  <a:cubicBezTo>
                    <a:pt x="977" y="1102"/>
                    <a:pt x="1013" y="722"/>
                    <a:pt x="860" y="379"/>
                  </a:cubicBezTo>
                  <a:cubicBezTo>
                    <a:pt x="787" y="234"/>
                    <a:pt x="634" y="44"/>
                    <a:pt x="453" y="8"/>
                  </a:cubicBezTo>
                  <a:cubicBezTo>
                    <a:pt x="428" y="3"/>
                    <a:pt x="403" y="1"/>
                    <a:pt x="378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 flipH="1">
              <a:off x="5553107" y="1891293"/>
              <a:ext cx="50593" cy="74289"/>
            </a:xfrm>
            <a:custGeom>
              <a:avLst/>
              <a:gdLst/>
              <a:ahLst/>
              <a:cxnLst/>
              <a:rect l="l" t="t" r="r" b="b"/>
              <a:pathLst>
                <a:path w="869" h="1276" extrusionOk="0">
                  <a:moveTo>
                    <a:pt x="453" y="1"/>
                  </a:moveTo>
                  <a:cubicBezTo>
                    <a:pt x="344" y="1"/>
                    <a:pt x="272" y="109"/>
                    <a:pt x="190" y="191"/>
                  </a:cubicBezTo>
                  <a:cubicBezTo>
                    <a:pt x="118" y="335"/>
                    <a:pt x="46" y="489"/>
                    <a:pt x="1" y="643"/>
                  </a:cubicBezTo>
                  <a:lnTo>
                    <a:pt x="1" y="787"/>
                  </a:lnTo>
                  <a:cubicBezTo>
                    <a:pt x="1" y="941"/>
                    <a:pt x="46" y="1131"/>
                    <a:pt x="82" y="1276"/>
                  </a:cubicBezTo>
                  <a:cubicBezTo>
                    <a:pt x="118" y="1276"/>
                    <a:pt x="154" y="1239"/>
                    <a:pt x="190" y="1203"/>
                  </a:cubicBezTo>
                  <a:cubicBezTo>
                    <a:pt x="272" y="1167"/>
                    <a:pt x="344" y="1095"/>
                    <a:pt x="380" y="1013"/>
                  </a:cubicBezTo>
                  <a:cubicBezTo>
                    <a:pt x="534" y="869"/>
                    <a:pt x="868" y="37"/>
                    <a:pt x="453" y="1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 flipH="1">
              <a:off x="5574707" y="1891293"/>
              <a:ext cx="33185" cy="59035"/>
            </a:xfrm>
            <a:custGeom>
              <a:avLst/>
              <a:gdLst/>
              <a:ahLst/>
              <a:cxnLst/>
              <a:rect l="l" t="t" r="r" b="b"/>
              <a:pathLst>
                <a:path w="570" h="1014" extrusionOk="0">
                  <a:moveTo>
                    <a:pt x="570" y="1"/>
                  </a:moveTo>
                  <a:cubicBezTo>
                    <a:pt x="525" y="1"/>
                    <a:pt x="299" y="109"/>
                    <a:pt x="154" y="453"/>
                  </a:cubicBezTo>
                  <a:cubicBezTo>
                    <a:pt x="0" y="751"/>
                    <a:pt x="36" y="1013"/>
                    <a:pt x="73" y="1013"/>
                  </a:cubicBezTo>
                  <a:cubicBezTo>
                    <a:pt x="118" y="1013"/>
                    <a:pt x="118" y="751"/>
                    <a:pt x="262" y="489"/>
                  </a:cubicBezTo>
                  <a:cubicBezTo>
                    <a:pt x="380" y="227"/>
                    <a:pt x="570" y="37"/>
                    <a:pt x="57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 flipH="1">
              <a:off x="5583614" y="1912892"/>
              <a:ext cx="13216" cy="44247"/>
            </a:xfrm>
            <a:custGeom>
              <a:avLst/>
              <a:gdLst/>
              <a:ahLst/>
              <a:cxnLst/>
              <a:rect l="l" t="t" r="r" b="b"/>
              <a:pathLst>
                <a:path w="227" h="760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6"/>
                    <a:pt x="72" y="190"/>
                    <a:pt x="72" y="380"/>
                  </a:cubicBezTo>
                  <a:cubicBezTo>
                    <a:pt x="109" y="570"/>
                    <a:pt x="36" y="724"/>
                    <a:pt x="36" y="760"/>
                  </a:cubicBezTo>
                  <a:cubicBezTo>
                    <a:pt x="72" y="760"/>
                    <a:pt x="109" y="724"/>
                    <a:pt x="154" y="679"/>
                  </a:cubicBezTo>
                  <a:cubicBezTo>
                    <a:pt x="190" y="606"/>
                    <a:pt x="226" y="498"/>
                    <a:pt x="226" y="380"/>
                  </a:cubicBezTo>
                  <a:cubicBezTo>
                    <a:pt x="226" y="272"/>
                    <a:pt x="190" y="154"/>
                    <a:pt x="109" y="82"/>
                  </a:cubicBezTo>
                  <a:cubicBezTo>
                    <a:pt x="72" y="46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 flipH="1">
              <a:off x="5934735" y="2031310"/>
              <a:ext cx="105320" cy="66021"/>
            </a:xfrm>
            <a:custGeom>
              <a:avLst/>
              <a:gdLst/>
              <a:ahLst/>
              <a:cxnLst/>
              <a:rect l="l" t="t" r="r" b="b"/>
              <a:pathLst>
                <a:path w="1809" h="1134" extrusionOk="0">
                  <a:moveTo>
                    <a:pt x="1" y="1"/>
                  </a:moveTo>
                  <a:cubicBezTo>
                    <a:pt x="37" y="344"/>
                    <a:pt x="227" y="724"/>
                    <a:pt x="534" y="950"/>
                  </a:cubicBezTo>
                  <a:cubicBezTo>
                    <a:pt x="689" y="1067"/>
                    <a:pt x="875" y="1133"/>
                    <a:pt x="1060" y="1133"/>
                  </a:cubicBezTo>
                  <a:cubicBezTo>
                    <a:pt x="1232" y="1133"/>
                    <a:pt x="1403" y="1076"/>
                    <a:pt x="1547" y="950"/>
                  </a:cubicBezTo>
                  <a:cubicBezTo>
                    <a:pt x="1664" y="869"/>
                    <a:pt x="1736" y="760"/>
                    <a:pt x="1809" y="6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 flipH="1">
              <a:off x="5572606" y="2051338"/>
              <a:ext cx="502206" cy="361663"/>
            </a:xfrm>
            <a:custGeom>
              <a:avLst/>
              <a:gdLst/>
              <a:ahLst/>
              <a:cxnLst/>
              <a:rect l="l" t="t" r="r" b="b"/>
              <a:pathLst>
                <a:path w="8626" h="6212" extrusionOk="0">
                  <a:moveTo>
                    <a:pt x="5082" y="0"/>
                  </a:moveTo>
                  <a:cubicBezTo>
                    <a:pt x="4476" y="0"/>
                    <a:pt x="3916" y="36"/>
                    <a:pt x="3310" y="36"/>
                  </a:cubicBezTo>
                  <a:lnTo>
                    <a:pt x="3391" y="73"/>
                  </a:lnTo>
                  <a:cubicBezTo>
                    <a:pt x="3427" y="904"/>
                    <a:pt x="3391" y="1736"/>
                    <a:pt x="3274" y="2523"/>
                  </a:cubicBezTo>
                  <a:cubicBezTo>
                    <a:pt x="2559" y="2785"/>
                    <a:pt x="1809" y="3092"/>
                    <a:pt x="1086" y="3391"/>
                  </a:cubicBezTo>
                  <a:cubicBezTo>
                    <a:pt x="634" y="3617"/>
                    <a:pt x="263" y="3770"/>
                    <a:pt x="1" y="4259"/>
                  </a:cubicBezTo>
                  <a:cubicBezTo>
                    <a:pt x="335" y="4675"/>
                    <a:pt x="715" y="5127"/>
                    <a:pt x="1167" y="5461"/>
                  </a:cubicBezTo>
                  <a:cubicBezTo>
                    <a:pt x="1692" y="5805"/>
                    <a:pt x="2333" y="5985"/>
                    <a:pt x="2975" y="6067"/>
                  </a:cubicBezTo>
                  <a:cubicBezTo>
                    <a:pt x="3653" y="6175"/>
                    <a:pt x="4331" y="6211"/>
                    <a:pt x="5010" y="6211"/>
                  </a:cubicBezTo>
                  <a:cubicBezTo>
                    <a:pt x="5688" y="6211"/>
                    <a:pt x="6402" y="6139"/>
                    <a:pt x="6890" y="5651"/>
                  </a:cubicBezTo>
                  <a:cubicBezTo>
                    <a:pt x="7414" y="5163"/>
                    <a:pt x="7984" y="4855"/>
                    <a:pt x="8545" y="4485"/>
                  </a:cubicBezTo>
                  <a:cubicBezTo>
                    <a:pt x="8626" y="4069"/>
                    <a:pt x="8364" y="3653"/>
                    <a:pt x="8056" y="3427"/>
                  </a:cubicBezTo>
                  <a:cubicBezTo>
                    <a:pt x="7722" y="3201"/>
                    <a:pt x="7306" y="3092"/>
                    <a:pt x="6926" y="3011"/>
                  </a:cubicBezTo>
                  <a:cubicBezTo>
                    <a:pt x="6366" y="2866"/>
                    <a:pt x="5760" y="2713"/>
                    <a:pt x="5199" y="2559"/>
                  </a:cubicBezTo>
                  <a:cubicBezTo>
                    <a:pt x="5154" y="1736"/>
                    <a:pt x="5118" y="868"/>
                    <a:pt x="5082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 flipH="1">
              <a:off x="5993650" y="2425631"/>
              <a:ext cx="355375" cy="626214"/>
            </a:xfrm>
            <a:custGeom>
              <a:avLst/>
              <a:gdLst/>
              <a:ahLst/>
              <a:cxnLst/>
              <a:rect l="l" t="t" r="r" b="b"/>
              <a:pathLst>
                <a:path w="6104" h="10756" extrusionOk="0">
                  <a:moveTo>
                    <a:pt x="2961" y="1"/>
                  </a:moveTo>
                  <a:cubicBezTo>
                    <a:pt x="2863" y="1"/>
                    <a:pt x="2754" y="29"/>
                    <a:pt x="2631" y="90"/>
                  </a:cubicBezTo>
                  <a:cubicBezTo>
                    <a:pt x="2297" y="280"/>
                    <a:pt x="1999" y="650"/>
                    <a:pt x="1727" y="958"/>
                  </a:cubicBezTo>
                  <a:cubicBezTo>
                    <a:pt x="1429" y="1256"/>
                    <a:pt x="1167" y="1555"/>
                    <a:pt x="868" y="1862"/>
                  </a:cubicBezTo>
                  <a:cubicBezTo>
                    <a:pt x="525" y="2233"/>
                    <a:pt x="145" y="2648"/>
                    <a:pt x="73" y="3173"/>
                  </a:cubicBezTo>
                  <a:cubicBezTo>
                    <a:pt x="0" y="3968"/>
                    <a:pt x="227" y="4755"/>
                    <a:pt x="525" y="5433"/>
                  </a:cubicBezTo>
                  <a:cubicBezTo>
                    <a:pt x="1094" y="6645"/>
                    <a:pt x="1809" y="7775"/>
                    <a:pt x="2595" y="8823"/>
                  </a:cubicBezTo>
                  <a:cubicBezTo>
                    <a:pt x="3011" y="9357"/>
                    <a:pt x="3391" y="9728"/>
                    <a:pt x="3843" y="10107"/>
                  </a:cubicBezTo>
                  <a:cubicBezTo>
                    <a:pt x="4105" y="10333"/>
                    <a:pt x="4331" y="10596"/>
                    <a:pt x="4666" y="10713"/>
                  </a:cubicBezTo>
                  <a:cubicBezTo>
                    <a:pt x="4743" y="10742"/>
                    <a:pt x="4817" y="10755"/>
                    <a:pt x="4889" y="10755"/>
                  </a:cubicBezTo>
                  <a:cubicBezTo>
                    <a:pt x="5553" y="10755"/>
                    <a:pt x="5961" y="9601"/>
                    <a:pt x="6067" y="9095"/>
                  </a:cubicBezTo>
                  <a:cubicBezTo>
                    <a:pt x="6103" y="8823"/>
                    <a:pt x="6067" y="8525"/>
                    <a:pt x="5913" y="8299"/>
                  </a:cubicBezTo>
                  <a:lnTo>
                    <a:pt x="5877" y="8263"/>
                  </a:lnTo>
                  <a:cubicBezTo>
                    <a:pt x="5877" y="8263"/>
                    <a:pt x="5841" y="8299"/>
                    <a:pt x="5796" y="8299"/>
                  </a:cubicBezTo>
                  <a:cubicBezTo>
                    <a:pt x="5497" y="8597"/>
                    <a:pt x="5308" y="8941"/>
                    <a:pt x="5045" y="9239"/>
                  </a:cubicBezTo>
                  <a:cubicBezTo>
                    <a:pt x="5045" y="9239"/>
                    <a:pt x="5045" y="9276"/>
                    <a:pt x="5009" y="9276"/>
                  </a:cubicBezTo>
                  <a:cubicBezTo>
                    <a:pt x="5009" y="9276"/>
                    <a:pt x="4973" y="9239"/>
                    <a:pt x="4973" y="9203"/>
                  </a:cubicBezTo>
                  <a:cubicBezTo>
                    <a:pt x="4666" y="8715"/>
                    <a:pt x="4485" y="8145"/>
                    <a:pt x="4259" y="7621"/>
                  </a:cubicBezTo>
                  <a:cubicBezTo>
                    <a:pt x="3951" y="6943"/>
                    <a:pt x="3689" y="6193"/>
                    <a:pt x="3427" y="5514"/>
                  </a:cubicBezTo>
                  <a:cubicBezTo>
                    <a:pt x="3237" y="5026"/>
                    <a:pt x="3047" y="4529"/>
                    <a:pt x="2939" y="4041"/>
                  </a:cubicBezTo>
                  <a:cubicBezTo>
                    <a:pt x="2939" y="4005"/>
                    <a:pt x="2903" y="3932"/>
                    <a:pt x="2903" y="3851"/>
                  </a:cubicBezTo>
                  <a:cubicBezTo>
                    <a:pt x="2857" y="3742"/>
                    <a:pt x="3762" y="3101"/>
                    <a:pt x="3879" y="2992"/>
                  </a:cubicBezTo>
                  <a:cubicBezTo>
                    <a:pt x="4259" y="2685"/>
                    <a:pt x="4485" y="2576"/>
                    <a:pt x="4214" y="2088"/>
                  </a:cubicBezTo>
                  <a:cubicBezTo>
                    <a:pt x="3951" y="1591"/>
                    <a:pt x="3807" y="1030"/>
                    <a:pt x="3536" y="506"/>
                  </a:cubicBezTo>
                  <a:cubicBezTo>
                    <a:pt x="3404" y="203"/>
                    <a:pt x="3224" y="1"/>
                    <a:pt x="296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 flipH="1">
              <a:off x="5327271" y="4475072"/>
              <a:ext cx="295874" cy="219955"/>
            </a:xfrm>
            <a:custGeom>
              <a:avLst/>
              <a:gdLst/>
              <a:ahLst/>
              <a:cxnLst/>
              <a:rect l="l" t="t" r="r" b="b"/>
              <a:pathLst>
                <a:path w="5082" h="3778" extrusionOk="0">
                  <a:moveTo>
                    <a:pt x="1188" y="0"/>
                  </a:moveTo>
                  <a:cubicBezTo>
                    <a:pt x="860" y="0"/>
                    <a:pt x="303" y="54"/>
                    <a:pt x="226" y="112"/>
                  </a:cubicBezTo>
                  <a:cubicBezTo>
                    <a:pt x="154" y="184"/>
                    <a:pt x="72" y="338"/>
                    <a:pt x="36" y="518"/>
                  </a:cubicBezTo>
                  <a:cubicBezTo>
                    <a:pt x="0" y="1468"/>
                    <a:pt x="0" y="2408"/>
                    <a:pt x="0" y="3384"/>
                  </a:cubicBezTo>
                  <a:cubicBezTo>
                    <a:pt x="226" y="3502"/>
                    <a:pt x="1013" y="3647"/>
                    <a:pt x="1130" y="3647"/>
                  </a:cubicBezTo>
                  <a:cubicBezTo>
                    <a:pt x="1614" y="3735"/>
                    <a:pt x="2118" y="3778"/>
                    <a:pt x="2612" y="3778"/>
                  </a:cubicBezTo>
                  <a:cubicBezTo>
                    <a:pt x="2774" y="3778"/>
                    <a:pt x="2934" y="3773"/>
                    <a:pt x="3092" y="3764"/>
                  </a:cubicBezTo>
                  <a:lnTo>
                    <a:pt x="3616" y="3764"/>
                  </a:lnTo>
                  <a:cubicBezTo>
                    <a:pt x="4222" y="3728"/>
                    <a:pt x="5081" y="3647"/>
                    <a:pt x="5045" y="3574"/>
                  </a:cubicBezTo>
                  <a:cubicBezTo>
                    <a:pt x="4973" y="3005"/>
                    <a:pt x="4557" y="2706"/>
                    <a:pt x="4032" y="2480"/>
                  </a:cubicBezTo>
                  <a:cubicBezTo>
                    <a:pt x="3499" y="2254"/>
                    <a:pt x="2938" y="2182"/>
                    <a:pt x="2414" y="1992"/>
                  </a:cubicBezTo>
                  <a:cubicBezTo>
                    <a:pt x="2188" y="1920"/>
                    <a:pt x="1917" y="1838"/>
                    <a:pt x="1772" y="1649"/>
                  </a:cubicBezTo>
                  <a:cubicBezTo>
                    <a:pt x="1356" y="1242"/>
                    <a:pt x="1546" y="518"/>
                    <a:pt x="1429" y="30"/>
                  </a:cubicBezTo>
                  <a:cubicBezTo>
                    <a:pt x="1418" y="9"/>
                    <a:pt x="1322" y="0"/>
                    <a:pt x="1188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 flipH="1">
              <a:off x="5923673" y="4470473"/>
              <a:ext cx="111666" cy="183044"/>
            </a:xfrm>
            <a:custGeom>
              <a:avLst/>
              <a:gdLst/>
              <a:ahLst/>
              <a:cxnLst/>
              <a:rect l="l" t="t" r="r" b="b"/>
              <a:pathLst>
                <a:path w="1918" h="3144" extrusionOk="0">
                  <a:moveTo>
                    <a:pt x="1583" y="1"/>
                  </a:moveTo>
                  <a:lnTo>
                    <a:pt x="372" y="37"/>
                  </a:lnTo>
                  <a:cubicBezTo>
                    <a:pt x="227" y="1049"/>
                    <a:pt x="109" y="2071"/>
                    <a:pt x="1" y="3084"/>
                  </a:cubicBezTo>
                  <a:cubicBezTo>
                    <a:pt x="453" y="3116"/>
                    <a:pt x="910" y="3144"/>
                    <a:pt x="1368" y="3144"/>
                  </a:cubicBezTo>
                  <a:cubicBezTo>
                    <a:pt x="1551" y="3144"/>
                    <a:pt x="1734" y="3139"/>
                    <a:pt x="1918" y="3129"/>
                  </a:cubicBezTo>
                  <a:cubicBezTo>
                    <a:pt x="1881" y="2071"/>
                    <a:pt x="1764" y="1049"/>
                    <a:pt x="158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 flipH="1">
              <a:off x="5327271" y="4584176"/>
              <a:ext cx="295874" cy="110851"/>
            </a:xfrm>
            <a:custGeom>
              <a:avLst/>
              <a:gdLst/>
              <a:ahLst/>
              <a:cxnLst/>
              <a:rect l="l" t="t" r="r" b="b"/>
              <a:pathLst>
                <a:path w="5082" h="1904" extrusionOk="0">
                  <a:moveTo>
                    <a:pt x="2107" y="1"/>
                  </a:moveTo>
                  <a:cubicBezTo>
                    <a:pt x="1736" y="154"/>
                    <a:pt x="1392" y="344"/>
                    <a:pt x="1094" y="570"/>
                  </a:cubicBezTo>
                  <a:cubicBezTo>
                    <a:pt x="750" y="380"/>
                    <a:pt x="380" y="190"/>
                    <a:pt x="0" y="118"/>
                  </a:cubicBezTo>
                  <a:lnTo>
                    <a:pt x="0" y="1510"/>
                  </a:lnTo>
                  <a:cubicBezTo>
                    <a:pt x="226" y="1628"/>
                    <a:pt x="1013" y="1773"/>
                    <a:pt x="1130" y="1773"/>
                  </a:cubicBezTo>
                  <a:cubicBezTo>
                    <a:pt x="1614" y="1861"/>
                    <a:pt x="2118" y="1904"/>
                    <a:pt x="2612" y="1904"/>
                  </a:cubicBezTo>
                  <a:cubicBezTo>
                    <a:pt x="2774" y="1904"/>
                    <a:pt x="2934" y="1899"/>
                    <a:pt x="3092" y="1890"/>
                  </a:cubicBezTo>
                  <a:lnTo>
                    <a:pt x="3616" y="1890"/>
                  </a:lnTo>
                  <a:cubicBezTo>
                    <a:pt x="4222" y="1854"/>
                    <a:pt x="5081" y="1773"/>
                    <a:pt x="5045" y="1700"/>
                  </a:cubicBezTo>
                  <a:cubicBezTo>
                    <a:pt x="4973" y="1131"/>
                    <a:pt x="4557" y="832"/>
                    <a:pt x="4032" y="606"/>
                  </a:cubicBezTo>
                  <a:cubicBezTo>
                    <a:pt x="3499" y="380"/>
                    <a:pt x="2938" y="308"/>
                    <a:pt x="2414" y="118"/>
                  </a:cubicBezTo>
                  <a:cubicBezTo>
                    <a:pt x="2296" y="82"/>
                    <a:pt x="2188" y="46"/>
                    <a:pt x="2107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 flipH="1">
              <a:off x="5879949" y="4557162"/>
              <a:ext cx="203770" cy="128666"/>
            </a:xfrm>
            <a:custGeom>
              <a:avLst/>
              <a:gdLst/>
              <a:ahLst/>
              <a:cxnLst/>
              <a:rect l="l" t="t" r="r" b="b"/>
              <a:pathLst>
                <a:path w="3500" h="2210" extrusionOk="0">
                  <a:moveTo>
                    <a:pt x="1788" y="1"/>
                  </a:moveTo>
                  <a:cubicBezTo>
                    <a:pt x="1513" y="1"/>
                    <a:pt x="1247" y="65"/>
                    <a:pt x="1013" y="239"/>
                  </a:cubicBezTo>
                  <a:cubicBezTo>
                    <a:pt x="751" y="428"/>
                    <a:pt x="525" y="654"/>
                    <a:pt x="380" y="917"/>
                  </a:cubicBezTo>
                  <a:cubicBezTo>
                    <a:pt x="335" y="998"/>
                    <a:pt x="0" y="1712"/>
                    <a:pt x="72" y="1785"/>
                  </a:cubicBezTo>
                  <a:cubicBezTo>
                    <a:pt x="262" y="1902"/>
                    <a:pt x="452" y="2011"/>
                    <a:pt x="678" y="2047"/>
                  </a:cubicBezTo>
                  <a:cubicBezTo>
                    <a:pt x="1021" y="2144"/>
                    <a:pt x="1364" y="2210"/>
                    <a:pt x="1727" y="2210"/>
                  </a:cubicBezTo>
                  <a:cubicBezTo>
                    <a:pt x="1804" y="2210"/>
                    <a:pt x="1883" y="2207"/>
                    <a:pt x="1962" y="2200"/>
                  </a:cubicBezTo>
                  <a:cubicBezTo>
                    <a:pt x="2523" y="2200"/>
                    <a:pt x="3011" y="2011"/>
                    <a:pt x="3499" y="1785"/>
                  </a:cubicBezTo>
                  <a:cubicBezTo>
                    <a:pt x="3499" y="1748"/>
                    <a:pt x="3463" y="1748"/>
                    <a:pt x="3463" y="1712"/>
                  </a:cubicBezTo>
                  <a:cubicBezTo>
                    <a:pt x="3427" y="1522"/>
                    <a:pt x="3391" y="1369"/>
                    <a:pt x="3354" y="1224"/>
                  </a:cubicBezTo>
                  <a:cubicBezTo>
                    <a:pt x="3201" y="691"/>
                    <a:pt x="3092" y="320"/>
                    <a:pt x="2559" y="130"/>
                  </a:cubicBezTo>
                  <a:cubicBezTo>
                    <a:pt x="2306" y="56"/>
                    <a:pt x="2044" y="1"/>
                    <a:pt x="178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 flipH="1">
              <a:off x="5513632" y="3086655"/>
              <a:ext cx="223739" cy="1442866"/>
            </a:xfrm>
            <a:custGeom>
              <a:avLst/>
              <a:gdLst/>
              <a:ahLst/>
              <a:cxnLst/>
              <a:rect l="l" t="t" r="r" b="b"/>
              <a:pathLst>
                <a:path w="3843" h="24783" extrusionOk="0">
                  <a:moveTo>
                    <a:pt x="3770" y="1"/>
                  </a:moveTo>
                  <a:lnTo>
                    <a:pt x="0" y="146"/>
                  </a:lnTo>
                  <a:lnTo>
                    <a:pt x="1618" y="24782"/>
                  </a:lnTo>
                  <a:lnTo>
                    <a:pt x="3843" y="24782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 flipH="1">
              <a:off x="5783130" y="3086655"/>
              <a:ext cx="256925" cy="1442866"/>
            </a:xfrm>
            <a:custGeom>
              <a:avLst/>
              <a:gdLst/>
              <a:ahLst/>
              <a:cxnLst/>
              <a:rect l="l" t="t" r="r" b="b"/>
              <a:pathLst>
                <a:path w="4413" h="24783" extrusionOk="0">
                  <a:moveTo>
                    <a:pt x="380" y="1"/>
                  </a:moveTo>
                  <a:lnTo>
                    <a:pt x="1" y="24782"/>
                  </a:lnTo>
                  <a:lnTo>
                    <a:pt x="2188" y="24782"/>
                  </a:lnTo>
                  <a:lnTo>
                    <a:pt x="4413" y="40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 flipH="1">
              <a:off x="5517824" y="3086655"/>
              <a:ext cx="219548" cy="177455"/>
            </a:xfrm>
            <a:custGeom>
              <a:avLst/>
              <a:gdLst/>
              <a:ahLst/>
              <a:cxnLst/>
              <a:rect l="l" t="t" r="r" b="b"/>
              <a:pathLst>
                <a:path w="3771" h="3048" extrusionOk="0">
                  <a:moveTo>
                    <a:pt x="3770" y="1"/>
                  </a:moveTo>
                  <a:cubicBezTo>
                    <a:pt x="2830" y="73"/>
                    <a:pt x="1890" y="109"/>
                    <a:pt x="940" y="109"/>
                  </a:cubicBezTo>
                  <a:lnTo>
                    <a:pt x="904" y="109"/>
                  </a:lnTo>
                  <a:lnTo>
                    <a:pt x="0" y="146"/>
                  </a:lnTo>
                  <a:lnTo>
                    <a:pt x="226" y="3048"/>
                  </a:lnTo>
                  <a:lnTo>
                    <a:pt x="986" y="3048"/>
                  </a:lnTo>
                  <a:cubicBezTo>
                    <a:pt x="1844" y="3012"/>
                    <a:pt x="2866" y="2975"/>
                    <a:pt x="3770" y="2822"/>
                  </a:cubicBezTo>
                  <a:lnTo>
                    <a:pt x="3770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 flipH="1">
              <a:off x="5783132" y="3110350"/>
              <a:ext cx="15312" cy="149567"/>
            </a:xfrm>
            <a:custGeom>
              <a:avLst/>
              <a:gdLst/>
              <a:ahLst/>
              <a:cxnLst/>
              <a:rect l="l" t="t" r="r" b="b"/>
              <a:pathLst>
                <a:path w="263" h="2569" extrusionOk="0">
                  <a:moveTo>
                    <a:pt x="263" y="1"/>
                  </a:moveTo>
                  <a:lnTo>
                    <a:pt x="0" y="2568"/>
                  </a:lnTo>
                  <a:lnTo>
                    <a:pt x="0" y="2568"/>
                  </a:lnTo>
                  <a:close/>
                </a:path>
              </a:pathLst>
            </a:custGeom>
            <a:solidFill>
              <a:srgbClr val="AB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 flipH="1">
              <a:off x="5783130" y="3086655"/>
              <a:ext cx="236897" cy="173263"/>
            </a:xfrm>
            <a:custGeom>
              <a:avLst/>
              <a:gdLst/>
              <a:ahLst/>
              <a:cxnLst/>
              <a:rect l="l" t="t" r="r" b="b"/>
              <a:pathLst>
                <a:path w="4069" h="2976" extrusionOk="0">
                  <a:moveTo>
                    <a:pt x="36" y="1"/>
                  </a:moveTo>
                  <a:lnTo>
                    <a:pt x="0" y="2442"/>
                  </a:lnTo>
                  <a:cubicBezTo>
                    <a:pt x="1275" y="2668"/>
                    <a:pt x="2559" y="2894"/>
                    <a:pt x="3806" y="2975"/>
                  </a:cubicBezTo>
                  <a:lnTo>
                    <a:pt x="4069" y="40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 flipH="1">
              <a:off x="5401501" y="2452412"/>
              <a:ext cx="307460" cy="346060"/>
            </a:xfrm>
            <a:custGeom>
              <a:avLst/>
              <a:gdLst/>
              <a:ahLst/>
              <a:cxnLst/>
              <a:rect l="l" t="t" r="r" b="b"/>
              <a:pathLst>
                <a:path w="5281" h="5944" extrusionOk="0">
                  <a:moveTo>
                    <a:pt x="1854" y="1"/>
                  </a:moveTo>
                  <a:cubicBezTo>
                    <a:pt x="1176" y="227"/>
                    <a:pt x="724" y="905"/>
                    <a:pt x="452" y="1583"/>
                  </a:cubicBezTo>
                  <a:cubicBezTo>
                    <a:pt x="118" y="2451"/>
                    <a:pt x="0" y="3472"/>
                    <a:pt x="344" y="4376"/>
                  </a:cubicBezTo>
                  <a:cubicBezTo>
                    <a:pt x="832" y="5463"/>
                    <a:pt x="2038" y="5943"/>
                    <a:pt x="3200" y="5943"/>
                  </a:cubicBezTo>
                  <a:cubicBezTo>
                    <a:pt x="3565" y="5943"/>
                    <a:pt x="3926" y="5896"/>
                    <a:pt x="4259" y="5805"/>
                  </a:cubicBezTo>
                  <a:cubicBezTo>
                    <a:pt x="5018" y="5579"/>
                    <a:pt x="5280" y="5163"/>
                    <a:pt x="5280" y="4340"/>
                  </a:cubicBezTo>
                  <a:cubicBezTo>
                    <a:pt x="5280" y="3020"/>
                    <a:pt x="4521" y="1736"/>
                    <a:pt x="3924" y="570"/>
                  </a:cubicBezTo>
                  <a:lnTo>
                    <a:pt x="1854" y="1"/>
                  </a:ln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 flipH="1">
              <a:off x="5423619" y="2200263"/>
              <a:ext cx="853272" cy="1011573"/>
            </a:xfrm>
            <a:custGeom>
              <a:avLst/>
              <a:gdLst/>
              <a:ahLst/>
              <a:cxnLst/>
              <a:rect l="l" t="t" r="r" b="b"/>
              <a:pathLst>
                <a:path w="14656" h="17375" extrusionOk="0">
                  <a:moveTo>
                    <a:pt x="9611" y="1"/>
                  </a:moveTo>
                  <a:cubicBezTo>
                    <a:pt x="9493" y="417"/>
                    <a:pt x="9348" y="797"/>
                    <a:pt x="9122" y="1212"/>
                  </a:cubicBezTo>
                  <a:cubicBezTo>
                    <a:pt x="8815" y="1845"/>
                    <a:pt x="8444" y="2451"/>
                    <a:pt x="8065" y="3057"/>
                  </a:cubicBezTo>
                  <a:cubicBezTo>
                    <a:pt x="8065" y="3057"/>
                    <a:pt x="6971" y="1701"/>
                    <a:pt x="6898" y="1547"/>
                  </a:cubicBezTo>
                  <a:cubicBezTo>
                    <a:pt x="6591" y="1059"/>
                    <a:pt x="6293" y="571"/>
                    <a:pt x="6103" y="37"/>
                  </a:cubicBezTo>
                  <a:cubicBezTo>
                    <a:pt x="5054" y="308"/>
                    <a:pt x="4069" y="760"/>
                    <a:pt x="3201" y="1393"/>
                  </a:cubicBezTo>
                  <a:cubicBezTo>
                    <a:pt x="3201" y="1438"/>
                    <a:pt x="3164" y="1438"/>
                    <a:pt x="3164" y="1475"/>
                  </a:cubicBezTo>
                  <a:cubicBezTo>
                    <a:pt x="2604" y="1963"/>
                    <a:pt x="2070" y="2451"/>
                    <a:pt x="1546" y="2939"/>
                  </a:cubicBezTo>
                  <a:cubicBezTo>
                    <a:pt x="1022" y="3509"/>
                    <a:pt x="534" y="4106"/>
                    <a:pt x="0" y="4711"/>
                  </a:cubicBezTo>
                  <a:cubicBezTo>
                    <a:pt x="307" y="5200"/>
                    <a:pt x="678" y="5688"/>
                    <a:pt x="1058" y="6140"/>
                  </a:cubicBezTo>
                  <a:cubicBezTo>
                    <a:pt x="1166" y="6257"/>
                    <a:pt x="2450" y="7460"/>
                    <a:pt x="2450" y="7460"/>
                  </a:cubicBezTo>
                  <a:cubicBezTo>
                    <a:pt x="3015" y="6752"/>
                    <a:pt x="3606" y="6079"/>
                    <a:pt x="4242" y="5477"/>
                  </a:cubicBezTo>
                  <a:lnTo>
                    <a:pt x="4242" y="5477"/>
                  </a:lnTo>
                  <a:cubicBezTo>
                    <a:pt x="4113" y="5625"/>
                    <a:pt x="4221" y="6192"/>
                    <a:pt x="4186" y="6366"/>
                  </a:cubicBezTo>
                  <a:cubicBezTo>
                    <a:pt x="4186" y="6782"/>
                    <a:pt x="4150" y="7234"/>
                    <a:pt x="4150" y="7650"/>
                  </a:cubicBezTo>
                  <a:cubicBezTo>
                    <a:pt x="4032" y="9232"/>
                    <a:pt x="3879" y="10778"/>
                    <a:pt x="3770" y="12324"/>
                  </a:cubicBezTo>
                  <a:cubicBezTo>
                    <a:pt x="3698" y="13906"/>
                    <a:pt x="3580" y="15452"/>
                    <a:pt x="3427" y="17034"/>
                  </a:cubicBezTo>
                  <a:cubicBezTo>
                    <a:pt x="5292" y="17237"/>
                    <a:pt x="7150" y="17374"/>
                    <a:pt x="9034" y="17374"/>
                  </a:cubicBezTo>
                  <a:cubicBezTo>
                    <a:pt x="9250" y="17374"/>
                    <a:pt x="9466" y="17372"/>
                    <a:pt x="9683" y="17369"/>
                  </a:cubicBezTo>
                  <a:cubicBezTo>
                    <a:pt x="11229" y="17369"/>
                    <a:pt x="12658" y="17143"/>
                    <a:pt x="14095" y="16727"/>
                  </a:cubicBezTo>
                  <a:cubicBezTo>
                    <a:pt x="13941" y="15976"/>
                    <a:pt x="13788" y="14729"/>
                    <a:pt x="13751" y="14584"/>
                  </a:cubicBezTo>
                  <a:cubicBezTo>
                    <a:pt x="13562" y="13490"/>
                    <a:pt x="13336" y="12432"/>
                    <a:pt x="13146" y="11338"/>
                  </a:cubicBezTo>
                  <a:cubicBezTo>
                    <a:pt x="12884" y="9801"/>
                    <a:pt x="12694" y="8174"/>
                    <a:pt x="12549" y="6637"/>
                  </a:cubicBezTo>
                  <a:lnTo>
                    <a:pt x="12549" y="6483"/>
                  </a:lnTo>
                  <a:cubicBezTo>
                    <a:pt x="12585" y="6483"/>
                    <a:pt x="12621" y="6447"/>
                    <a:pt x="12658" y="6447"/>
                  </a:cubicBezTo>
                  <a:cubicBezTo>
                    <a:pt x="13336" y="6257"/>
                    <a:pt x="14014" y="5995"/>
                    <a:pt x="14656" y="5688"/>
                  </a:cubicBezTo>
                  <a:cubicBezTo>
                    <a:pt x="14656" y="5688"/>
                    <a:pt x="12431" y="1511"/>
                    <a:pt x="12205" y="1167"/>
                  </a:cubicBezTo>
                  <a:cubicBezTo>
                    <a:pt x="11717" y="417"/>
                    <a:pt x="10777" y="308"/>
                    <a:pt x="9981" y="82"/>
                  </a:cubicBezTo>
                  <a:cubicBezTo>
                    <a:pt x="9873" y="37"/>
                    <a:pt x="9719" y="1"/>
                    <a:pt x="9611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 flipH="1">
              <a:off x="5653649" y="2200263"/>
              <a:ext cx="315843" cy="274333"/>
            </a:xfrm>
            <a:custGeom>
              <a:avLst/>
              <a:gdLst/>
              <a:ahLst/>
              <a:cxnLst/>
              <a:rect l="l" t="t" r="r" b="b"/>
              <a:pathLst>
                <a:path w="5425" h="4712" extrusionOk="0">
                  <a:moveTo>
                    <a:pt x="4331" y="1"/>
                  </a:moveTo>
                  <a:cubicBezTo>
                    <a:pt x="4213" y="417"/>
                    <a:pt x="4068" y="797"/>
                    <a:pt x="3842" y="1212"/>
                  </a:cubicBezTo>
                  <a:cubicBezTo>
                    <a:pt x="3535" y="1845"/>
                    <a:pt x="3164" y="2451"/>
                    <a:pt x="2785" y="3057"/>
                  </a:cubicBezTo>
                  <a:cubicBezTo>
                    <a:pt x="2785" y="3057"/>
                    <a:pt x="1691" y="1701"/>
                    <a:pt x="1618" y="1547"/>
                  </a:cubicBezTo>
                  <a:cubicBezTo>
                    <a:pt x="1311" y="1059"/>
                    <a:pt x="1013" y="571"/>
                    <a:pt x="823" y="37"/>
                  </a:cubicBezTo>
                  <a:cubicBezTo>
                    <a:pt x="524" y="118"/>
                    <a:pt x="262" y="191"/>
                    <a:pt x="0" y="308"/>
                  </a:cubicBezTo>
                  <a:cubicBezTo>
                    <a:pt x="678" y="1963"/>
                    <a:pt x="1763" y="3427"/>
                    <a:pt x="3047" y="4711"/>
                  </a:cubicBezTo>
                  <a:cubicBezTo>
                    <a:pt x="3797" y="3617"/>
                    <a:pt x="4403" y="2451"/>
                    <a:pt x="4973" y="1285"/>
                  </a:cubicBezTo>
                  <a:cubicBezTo>
                    <a:pt x="5117" y="941"/>
                    <a:pt x="5271" y="607"/>
                    <a:pt x="5425" y="263"/>
                  </a:cubicBezTo>
                  <a:cubicBezTo>
                    <a:pt x="5153" y="191"/>
                    <a:pt x="4927" y="118"/>
                    <a:pt x="4701" y="82"/>
                  </a:cubicBezTo>
                  <a:cubicBezTo>
                    <a:pt x="4593" y="37"/>
                    <a:pt x="4439" y="1"/>
                    <a:pt x="4331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flipH="1">
              <a:off x="5423625" y="2478727"/>
              <a:ext cx="247959" cy="171574"/>
            </a:xfrm>
            <a:custGeom>
              <a:avLst/>
              <a:gdLst/>
              <a:ahLst/>
              <a:cxnLst/>
              <a:rect l="l" t="t" r="r" b="b"/>
              <a:pathLst>
                <a:path w="4259" h="2947" extrusionOk="0">
                  <a:moveTo>
                    <a:pt x="3770" y="1"/>
                  </a:moveTo>
                  <a:cubicBezTo>
                    <a:pt x="2640" y="724"/>
                    <a:pt x="1356" y="1131"/>
                    <a:pt x="36" y="1284"/>
                  </a:cubicBezTo>
                  <a:lnTo>
                    <a:pt x="36" y="2378"/>
                  </a:lnTo>
                  <a:cubicBezTo>
                    <a:pt x="0" y="2532"/>
                    <a:pt x="82" y="2677"/>
                    <a:pt x="226" y="2758"/>
                  </a:cubicBezTo>
                  <a:cubicBezTo>
                    <a:pt x="344" y="2830"/>
                    <a:pt x="488" y="2867"/>
                    <a:pt x="642" y="2903"/>
                  </a:cubicBezTo>
                  <a:cubicBezTo>
                    <a:pt x="840" y="2933"/>
                    <a:pt x="1039" y="2946"/>
                    <a:pt x="1241" y="2946"/>
                  </a:cubicBezTo>
                  <a:cubicBezTo>
                    <a:pt x="1573" y="2946"/>
                    <a:pt x="1911" y="2912"/>
                    <a:pt x="2261" y="2867"/>
                  </a:cubicBezTo>
                  <a:cubicBezTo>
                    <a:pt x="2224" y="2532"/>
                    <a:pt x="2188" y="2189"/>
                    <a:pt x="2152" y="1854"/>
                  </a:cubicBezTo>
                  <a:lnTo>
                    <a:pt x="2152" y="1700"/>
                  </a:lnTo>
                  <a:cubicBezTo>
                    <a:pt x="2188" y="1700"/>
                    <a:pt x="2224" y="1664"/>
                    <a:pt x="2261" y="1664"/>
                  </a:cubicBezTo>
                  <a:cubicBezTo>
                    <a:pt x="2939" y="1474"/>
                    <a:pt x="3617" y="1212"/>
                    <a:pt x="4259" y="905"/>
                  </a:cubicBezTo>
                  <a:cubicBezTo>
                    <a:pt x="4259" y="905"/>
                    <a:pt x="4069" y="534"/>
                    <a:pt x="3770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 flipH="1">
              <a:off x="6098971" y="2435062"/>
              <a:ext cx="177920" cy="199520"/>
            </a:xfrm>
            <a:custGeom>
              <a:avLst/>
              <a:gdLst/>
              <a:ahLst/>
              <a:cxnLst/>
              <a:rect l="l" t="t" r="r" b="b"/>
              <a:pathLst>
                <a:path w="3056" h="3427" extrusionOk="0">
                  <a:moveTo>
                    <a:pt x="606" y="0"/>
                  </a:moveTo>
                  <a:cubicBezTo>
                    <a:pt x="380" y="226"/>
                    <a:pt x="190" y="452"/>
                    <a:pt x="0" y="678"/>
                  </a:cubicBezTo>
                  <a:cubicBezTo>
                    <a:pt x="307" y="1167"/>
                    <a:pt x="678" y="1655"/>
                    <a:pt x="1058" y="2107"/>
                  </a:cubicBezTo>
                  <a:cubicBezTo>
                    <a:pt x="1166" y="2224"/>
                    <a:pt x="2450" y="3427"/>
                    <a:pt x="2450" y="3427"/>
                  </a:cubicBezTo>
                  <a:cubicBezTo>
                    <a:pt x="2640" y="3165"/>
                    <a:pt x="2866" y="2939"/>
                    <a:pt x="3056" y="2676"/>
                  </a:cubicBezTo>
                  <a:cubicBezTo>
                    <a:pt x="2116" y="1881"/>
                    <a:pt x="1284" y="977"/>
                    <a:pt x="606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 flipH="1">
              <a:off x="5688931" y="2316062"/>
              <a:ext cx="227931" cy="68525"/>
            </a:xfrm>
            <a:custGeom>
              <a:avLst/>
              <a:gdLst/>
              <a:ahLst/>
              <a:cxnLst/>
              <a:rect l="l" t="t" r="r" b="b"/>
              <a:pathLst>
                <a:path w="3915" h="1177" extrusionOk="0">
                  <a:moveTo>
                    <a:pt x="2049" y="1"/>
                  </a:moveTo>
                  <a:cubicBezTo>
                    <a:pt x="1512" y="1"/>
                    <a:pt x="977" y="28"/>
                    <a:pt x="452" y="82"/>
                  </a:cubicBezTo>
                  <a:cubicBezTo>
                    <a:pt x="298" y="82"/>
                    <a:pt x="145" y="128"/>
                    <a:pt x="72" y="200"/>
                  </a:cubicBezTo>
                  <a:cubicBezTo>
                    <a:pt x="36" y="272"/>
                    <a:pt x="36" y="354"/>
                    <a:pt x="0" y="426"/>
                  </a:cubicBezTo>
                  <a:cubicBezTo>
                    <a:pt x="0" y="580"/>
                    <a:pt x="36" y="760"/>
                    <a:pt x="72" y="914"/>
                  </a:cubicBezTo>
                  <a:lnTo>
                    <a:pt x="3915" y="1176"/>
                  </a:lnTo>
                  <a:cubicBezTo>
                    <a:pt x="3915" y="878"/>
                    <a:pt x="3915" y="580"/>
                    <a:pt x="3843" y="272"/>
                  </a:cubicBezTo>
                  <a:cubicBezTo>
                    <a:pt x="3843" y="200"/>
                    <a:pt x="3843" y="128"/>
                    <a:pt x="3761" y="82"/>
                  </a:cubicBezTo>
                  <a:lnTo>
                    <a:pt x="3653" y="82"/>
                  </a:lnTo>
                  <a:cubicBezTo>
                    <a:pt x="3124" y="28"/>
                    <a:pt x="25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 flipH="1">
              <a:off x="5559449" y="2358213"/>
              <a:ext cx="480606" cy="607467"/>
            </a:xfrm>
            <a:custGeom>
              <a:avLst/>
              <a:gdLst/>
              <a:ahLst/>
              <a:cxnLst/>
              <a:rect l="l" t="t" r="r" b="b"/>
              <a:pathLst>
                <a:path w="8255" h="10434" extrusionOk="0">
                  <a:moveTo>
                    <a:pt x="8255" y="0"/>
                  </a:moveTo>
                  <a:lnTo>
                    <a:pt x="1" y="36"/>
                  </a:lnTo>
                  <a:lnTo>
                    <a:pt x="227" y="10361"/>
                  </a:lnTo>
                  <a:lnTo>
                    <a:pt x="8174" y="1043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 flipH="1">
              <a:off x="5638396" y="2465569"/>
              <a:ext cx="304782" cy="63751"/>
            </a:xfrm>
            <a:custGeom>
              <a:avLst/>
              <a:gdLst/>
              <a:ahLst/>
              <a:cxnLst/>
              <a:rect l="l" t="t" r="r" b="b"/>
              <a:pathLst>
                <a:path w="5235" h="1095" extrusionOk="0">
                  <a:moveTo>
                    <a:pt x="5235" y="1"/>
                  </a:moveTo>
                  <a:cubicBezTo>
                    <a:pt x="3843" y="82"/>
                    <a:pt x="633" y="118"/>
                    <a:pt x="0" y="190"/>
                  </a:cubicBezTo>
                  <a:lnTo>
                    <a:pt x="0" y="1095"/>
                  </a:lnTo>
                  <a:cubicBezTo>
                    <a:pt x="1727" y="1058"/>
                    <a:pt x="3463" y="1022"/>
                    <a:pt x="5235" y="1022"/>
                  </a:cubicBezTo>
                  <a:lnTo>
                    <a:pt x="5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 flipH="1">
              <a:off x="5708901" y="2562447"/>
              <a:ext cx="171109" cy="37435"/>
            </a:xfrm>
            <a:custGeom>
              <a:avLst/>
              <a:gdLst/>
              <a:ahLst/>
              <a:cxnLst/>
              <a:rect l="l" t="t" r="r" b="b"/>
              <a:pathLst>
                <a:path w="2939" h="643" extrusionOk="0">
                  <a:moveTo>
                    <a:pt x="2938" y="0"/>
                  </a:moveTo>
                  <a:cubicBezTo>
                    <a:pt x="2152" y="36"/>
                    <a:pt x="380" y="72"/>
                    <a:pt x="0" y="109"/>
                  </a:cubicBezTo>
                  <a:lnTo>
                    <a:pt x="0" y="642"/>
                  </a:lnTo>
                  <a:cubicBezTo>
                    <a:pt x="985" y="597"/>
                    <a:pt x="1962" y="561"/>
                    <a:pt x="2938" y="561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 flipH="1">
              <a:off x="5456224" y="3126186"/>
              <a:ext cx="621207" cy="85642"/>
            </a:xfrm>
            <a:custGeom>
              <a:avLst/>
              <a:gdLst/>
              <a:ahLst/>
              <a:cxnLst/>
              <a:rect l="l" t="t" r="r" b="b"/>
              <a:pathLst>
                <a:path w="10670" h="1471" extrusionOk="0">
                  <a:moveTo>
                    <a:pt x="10515" y="0"/>
                  </a:moveTo>
                  <a:cubicBezTo>
                    <a:pt x="8692" y="257"/>
                    <a:pt x="6865" y="399"/>
                    <a:pt x="5034" y="399"/>
                  </a:cubicBezTo>
                  <a:cubicBezTo>
                    <a:pt x="3388" y="399"/>
                    <a:pt x="1738" y="284"/>
                    <a:pt x="82" y="36"/>
                  </a:cubicBezTo>
                  <a:cubicBezTo>
                    <a:pt x="82" y="407"/>
                    <a:pt x="46" y="750"/>
                    <a:pt x="1" y="1130"/>
                  </a:cubicBezTo>
                  <a:cubicBezTo>
                    <a:pt x="1866" y="1333"/>
                    <a:pt x="3724" y="1470"/>
                    <a:pt x="5608" y="1470"/>
                  </a:cubicBezTo>
                  <a:cubicBezTo>
                    <a:pt x="5824" y="1470"/>
                    <a:pt x="6040" y="1468"/>
                    <a:pt x="6257" y="1465"/>
                  </a:cubicBezTo>
                  <a:cubicBezTo>
                    <a:pt x="7803" y="1465"/>
                    <a:pt x="9232" y="1239"/>
                    <a:pt x="10669" y="823"/>
                  </a:cubicBezTo>
                  <a:cubicBezTo>
                    <a:pt x="10624" y="597"/>
                    <a:pt x="10588" y="298"/>
                    <a:pt x="10515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 flipH="1">
              <a:off x="5958951" y="2514008"/>
              <a:ext cx="390074" cy="538011"/>
            </a:xfrm>
            <a:custGeom>
              <a:avLst/>
              <a:gdLst/>
              <a:ahLst/>
              <a:cxnLst/>
              <a:rect l="l" t="t" r="r" b="b"/>
              <a:pathLst>
                <a:path w="6700" h="9241" extrusionOk="0">
                  <a:moveTo>
                    <a:pt x="1203" y="0"/>
                  </a:moveTo>
                  <a:lnTo>
                    <a:pt x="868" y="344"/>
                  </a:lnTo>
                  <a:cubicBezTo>
                    <a:pt x="525" y="715"/>
                    <a:pt x="145" y="1130"/>
                    <a:pt x="73" y="1655"/>
                  </a:cubicBezTo>
                  <a:cubicBezTo>
                    <a:pt x="0" y="2450"/>
                    <a:pt x="227" y="3237"/>
                    <a:pt x="525" y="3915"/>
                  </a:cubicBezTo>
                  <a:cubicBezTo>
                    <a:pt x="1094" y="5127"/>
                    <a:pt x="1809" y="6257"/>
                    <a:pt x="2595" y="7305"/>
                  </a:cubicBezTo>
                  <a:cubicBezTo>
                    <a:pt x="2821" y="7613"/>
                    <a:pt x="3129" y="7839"/>
                    <a:pt x="3355" y="8137"/>
                  </a:cubicBezTo>
                  <a:cubicBezTo>
                    <a:pt x="3581" y="8399"/>
                    <a:pt x="3843" y="8662"/>
                    <a:pt x="4105" y="8888"/>
                  </a:cubicBezTo>
                  <a:cubicBezTo>
                    <a:pt x="4366" y="9064"/>
                    <a:pt x="4655" y="9241"/>
                    <a:pt x="4950" y="9241"/>
                  </a:cubicBezTo>
                  <a:cubicBezTo>
                    <a:pt x="5033" y="9241"/>
                    <a:pt x="5116" y="9227"/>
                    <a:pt x="5199" y="9195"/>
                  </a:cubicBezTo>
                  <a:cubicBezTo>
                    <a:pt x="5534" y="9078"/>
                    <a:pt x="5913" y="9005"/>
                    <a:pt x="6175" y="8743"/>
                  </a:cubicBezTo>
                  <a:cubicBezTo>
                    <a:pt x="6248" y="8662"/>
                    <a:pt x="6555" y="8481"/>
                    <a:pt x="6555" y="8363"/>
                  </a:cubicBezTo>
                  <a:cubicBezTo>
                    <a:pt x="6534" y="8298"/>
                    <a:pt x="6470" y="8285"/>
                    <a:pt x="6406" y="8285"/>
                  </a:cubicBezTo>
                  <a:cubicBezTo>
                    <a:pt x="6364" y="8285"/>
                    <a:pt x="6322" y="8291"/>
                    <a:pt x="6293" y="8291"/>
                  </a:cubicBezTo>
                  <a:cubicBezTo>
                    <a:pt x="6139" y="8327"/>
                    <a:pt x="5877" y="8436"/>
                    <a:pt x="5760" y="8517"/>
                  </a:cubicBezTo>
                  <a:lnTo>
                    <a:pt x="6103" y="8173"/>
                  </a:lnTo>
                  <a:cubicBezTo>
                    <a:pt x="6248" y="8065"/>
                    <a:pt x="6402" y="7911"/>
                    <a:pt x="6519" y="7758"/>
                  </a:cubicBezTo>
                  <a:cubicBezTo>
                    <a:pt x="6555" y="7685"/>
                    <a:pt x="6700" y="7532"/>
                    <a:pt x="6700" y="7423"/>
                  </a:cubicBezTo>
                  <a:cubicBezTo>
                    <a:pt x="6700" y="7334"/>
                    <a:pt x="6651" y="7297"/>
                    <a:pt x="6588" y="7297"/>
                  </a:cubicBezTo>
                  <a:cubicBezTo>
                    <a:pt x="6541" y="7297"/>
                    <a:pt x="6487" y="7316"/>
                    <a:pt x="6438" y="7351"/>
                  </a:cubicBezTo>
                  <a:cubicBezTo>
                    <a:pt x="6175" y="7577"/>
                    <a:pt x="5913" y="7758"/>
                    <a:pt x="5651" y="7947"/>
                  </a:cubicBezTo>
                  <a:cubicBezTo>
                    <a:pt x="5841" y="7613"/>
                    <a:pt x="6022" y="7269"/>
                    <a:pt x="6175" y="6935"/>
                  </a:cubicBezTo>
                  <a:cubicBezTo>
                    <a:pt x="6248" y="6781"/>
                    <a:pt x="6329" y="6591"/>
                    <a:pt x="6293" y="6447"/>
                  </a:cubicBezTo>
                  <a:lnTo>
                    <a:pt x="6293" y="6447"/>
                  </a:lnTo>
                  <a:cubicBezTo>
                    <a:pt x="6139" y="6483"/>
                    <a:pt x="5986" y="6591"/>
                    <a:pt x="5877" y="6745"/>
                  </a:cubicBezTo>
                  <a:cubicBezTo>
                    <a:pt x="5796" y="6853"/>
                    <a:pt x="5760" y="6935"/>
                    <a:pt x="5687" y="7043"/>
                  </a:cubicBezTo>
                  <a:cubicBezTo>
                    <a:pt x="5615" y="7233"/>
                    <a:pt x="5497" y="7459"/>
                    <a:pt x="5425" y="7649"/>
                  </a:cubicBezTo>
                  <a:cubicBezTo>
                    <a:pt x="5497" y="7459"/>
                    <a:pt x="5497" y="7197"/>
                    <a:pt x="5497" y="6971"/>
                  </a:cubicBezTo>
                  <a:cubicBezTo>
                    <a:pt x="5497" y="6817"/>
                    <a:pt x="5534" y="6555"/>
                    <a:pt x="5461" y="6401"/>
                  </a:cubicBezTo>
                  <a:cubicBezTo>
                    <a:pt x="5425" y="6401"/>
                    <a:pt x="5389" y="6447"/>
                    <a:pt x="5389" y="6447"/>
                  </a:cubicBezTo>
                  <a:cubicBezTo>
                    <a:pt x="5118" y="6781"/>
                    <a:pt x="5082" y="7269"/>
                    <a:pt x="5009" y="7685"/>
                  </a:cubicBezTo>
                  <a:cubicBezTo>
                    <a:pt x="4819" y="7459"/>
                    <a:pt x="4747" y="7197"/>
                    <a:pt x="4593" y="6935"/>
                  </a:cubicBezTo>
                  <a:cubicBezTo>
                    <a:pt x="4485" y="6673"/>
                    <a:pt x="4367" y="6401"/>
                    <a:pt x="4259" y="6103"/>
                  </a:cubicBezTo>
                  <a:cubicBezTo>
                    <a:pt x="3951" y="5425"/>
                    <a:pt x="3689" y="4675"/>
                    <a:pt x="3427" y="3996"/>
                  </a:cubicBezTo>
                  <a:cubicBezTo>
                    <a:pt x="3237" y="3508"/>
                    <a:pt x="3047" y="3011"/>
                    <a:pt x="2939" y="2523"/>
                  </a:cubicBezTo>
                  <a:cubicBezTo>
                    <a:pt x="2939" y="2487"/>
                    <a:pt x="2903" y="2414"/>
                    <a:pt x="2903" y="2333"/>
                  </a:cubicBezTo>
                  <a:cubicBezTo>
                    <a:pt x="2903" y="2297"/>
                    <a:pt x="2903" y="2261"/>
                    <a:pt x="2975" y="2224"/>
                  </a:cubicBezTo>
                  <a:cubicBezTo>
                    <a:pt x="2857" y="2107"/>
                    <a:pt x="2785" y="2035"/>
                    <a:pt x="2713" y="1962"/>
                  </a:cubicBezTo>
                  <a:cubicBezTo>
                    <a:pt x="2143" y="1320"/>
                    <a:pt x="1619" y="678"/>
                    <a:pt x="120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 flipH="1">
              <a:off x="5436780" y="2577700"/>
              <a:ext cx="464828" cy="219198"/>
            </a:xfrm>
            <a:custGeom>
              <a:avLst/>
              <a:gdLst/>
              <a:ahLst/>
              <a:cxnLst/>
              <a:rect l="l" t="t" r="r" b="b"/>
              <a:pathLst>
                <a:path w="7984" h="3765" extrusionOk="0">
                  <a:moveTo>
                    <a:pt x="263" y="0"/>
                  </a:moveTo>
                  <a:cubicBezTo>
                    <a:pt x="109" y="561"/>
                    <a:pt x="0" y="1130"/>
                    <a:pt x="0" y="1691"/>
                  </a:cubicBezTo>
                  <a:cubicBezTo>
                    <a:pt x="452" y="2035"/>
                    <a:pt x="941" y="2333"/>
                    <a:pt x="1429" y="2595"/>
                  </a:cubicBezTo>
                  <a:cubicBezTo>
                    <a:pt x="1953" y="2866"/>
                    <a:pt x="2487" y="3092"/>
                    <a:pt x="3011" y="3318"/>
                  </a:cubicBezTo>
                  <a:cubicBezTo>
                    <a:pt x="3725" y="3617"/>
                    <a:pt x="4557" y="3689"/>
                    <a:pt x="5307" y="3725"/>
                  </a:cubicBezTo>
                  <a:cubicBezTo>
                    <a:pt x="5629" y="3743"/>
                    <a:pt x="5956" y="3764"/>
                    <a:pt x="6279" y="3764"/>
                  </a:cubicBezTo>
                  <a:cubicBezTo>
                    <a:pt x="6792" y="3764"/>
                    <a:pt x="7297" y="3710"/>
                    <a:pt x="7758" y="3499"/>
                  </a:cubicBezTo>
                  <a:cubicBezTo>
                    <a:pt x="7794" y="3499"/>
                    <a:pt x="7830" y="3463"/>
                    <a:pt x="7830" y="3463"/>
                  </a:cubicBezTo>
                  <a:cubicBezTo>
                    <a:pt x="7875" y="3427"/>
                    <a:pt x="7875" y="3391"/>
                    <a:pt x="7875" y="3355"/>
                  </a:cubicBezTo>
                  <a:cubicBezTo>
                    <a:pt x="7911" y="2821"/>
                    <a:pt x="7984" y="2107"/>
                    <a:pt x="7685" y="1655"/>
                  </a:cubicBezTo>
                  <a:cubicBezTo>
                    <a:pt x="7531" y="1429"/>
                    <a:pt x="7269" y="1203"/>
                    <a:pt x="7043" y="1013"/>
                  </a:cubicBezTo>
                  <a:cubicBezTo>
                    <a:pt x="6926" y="904"/>
                    <a:pt x="6817" y="832"/>
                    <a:pt x="6700" y="751"/>
                  </a:cubicBezTo>
                  <a:cubicBezTo>
                    <a:pt x="6438" y="561"/>
                    <a:pt x="6067" y="561"/>
                    <a:pt x="5723" y="525"/>
                  </a:cubicBezTo>
                  <a:cubicBezTo>
                    <a:pt x="5344" y="489"/>
                    <a:pt x="4973" y="452"/>
                    <a:pt x="4593" y="416"/>
                  </a:cubicBezTo>
                  <a:cubicBezTo>
                    <a:pt x="3915" y="335"/>
                    <a:pt x="3201" y="299"/>
                    <a:pt x="2487" y="226"/>
                  </a:cubicBezTo>
                  <a:cubicBezTo>
                    <a:pt x="2179" y="190"/>
                    <a:pt x="1845" y="154"/>
                    <a:pt x="1546" y="109"/>
                  </a:cubicBezTo>
                  <a:cubicBezTo>
                    <a:pt x="1320" y="73"/>
                    <a:pt x="1094" y="73"/>
                    <a:pt x="823" y="36"/>
                  </a:cubicBezTo>
                  <a:cubicBezTo>
                    <a:pt x="733" y="18"/>
                    <a:pt x="640" y="18"/>
                    <a:pt x="546" y="18"/>
                  </a:cubicBezTo>
                  <a:cubicBezTo>
                    <a:pt x="452" y="18"/>
                    <a:pt x="357" y="18"/>
                    <a:pt x="26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 flipH="1">
              <a:off x="5877331" y="2113283"/>
              <a:ext cx="2678" cy="41278"/>
            </a:xfrm>
            <a:custGeom>
              <a:avLst/>
              <a:gdLst/>
              <a:ahLst/>
              <a:cxnLst/>
              <a:rect l="l" t="t" r="r" b="b"/>
              <a:pathLst>
                <a:path w="46" h="709" extrusionOk="0">
                  <a:moveTo>
                    <a:pt x="45" y="0"/>
                  </a:moveTo>
                  <a:cubicBezTo>
                    <a:pt x="45" y="215"/>
                    <a:pt x="42" y="463"/>
                    <a:pt x="0" y="672"/>
                  </a:cubicBezTo>
                  <a:lnTo>
                    <a:pt x="0" y="708"/>
                  </a:lnTo>
                  <a:cubicBezTo>
                    <a:pt x="42" y="466"/>
                    <a:pt x="45" y="215"/>
                    <a:pt x="45" y="0"/>
                  </a:cubicBezTo>
                  <a:close/>
                </a:path>
              </a:pathLst>
            </a:custGeom>
            <a:solidFill>
              <a:srgbClr val="B2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 flipH="1">
              <a:off x="5774690" y="2110256"/>
              <a:ext cx="105320" cy="55367"/>
            </a:xfrm>
            <a:custGeom>
              <a:avLst/>
              <a:gdLst/>
              <a:ahLst/>
              <a:cxnLst/>
              <a:rect l="l" t="t" r="r" b="b"/>
              <a:pathLst>
                <a:path w="1809" h="951" extrusionOk="0">
                  <a:moveTo>
                    <a:pt x="45" y="1"/>
                  </a:moveTo>
                  <a:cubicBezTo>
                    <a:pt x="45" y="227"/>
                    <a:pt x="45" y="498"/>
                    <a:pt x="0" y="760"/>
                  </a:cubicBezTo>
                  <a:cubicBezTo>
                    <a:pt x="118" y="760"/>
                    <a:pt x="190" y="760"/>
                    <a:pt x="271" y="797"/>
                  </a:cubicBezTo>
                  <a:cubicBezTo>
                    <a:pt x="759" y="869"/>
                    <a:pt x="1284" y="950"/>
                    <a:pt x="1808" y="950"/>
                  </a:cubicBezTo>
                  <a:cubicBezTo>
                    <a:pt x="1808" y="679"/>
                    <a:pt x="1808" y="417"/>
                    <a:pt x="1772" y="118"/>
                  </a:cubicBezTo>
                  <a:cubicBezTo>
                    <a:pt x="1664" y="155"/>
                    <a:pt x="1582" y="155"/>
                    <a:pt x="1474" y="155"/>
                  </a:cubicBezTo>
                  <a:cubicBezTo>
                    <a:pt x="1022" y="155"/>
                    <a:pt x="606" y="118"/>
                    <a:pt x="154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 flipH="1">
              <a:off x="5592576" y="1693929"/>
              <a:ext cx="438513" cy="424715"/>
            </a:xfrm>
            <a:custGeom>
              <a:avLst/>
              <a:gdLst/>
              <a:ahLst/>
              <a:cxnLst/>
              <a:rect l="l" t="t" r="r" b="b"/>
              <a:pathLst>
                <a:path w="7532" h="7295" extrusionOk="0">
                  <a:moveTo>
                    <a:pt x="4033" y="1"/>
                  </a:moveTo>
                  <a:cubicBezTo>
                    <a:pt x="2821" y="37"/>
                    <a:pt x="1130" y="335"/>
                    <a:pt x="525" y="1547"/>
                  </a:cubicBezTo>
                  <a:cubicBezTo>
                    <a:pt x="0" y="2595"/>
                    <a:pt x="109" y="3915"/>
                    <a:pt x="380" y="5009"/>
                  </a:cubicBezTo>
                  <a:cubicBezTo>
                    <a:pt x="525" y="5497"/>
                    <a:pt x="678" y="6139"/>
                    <a:pt x="1094" y="6474"/>
                  </a:cubicBezTo>
                  <a:cubicBezTo>
                    <a:pt x="1546" y="6890"/>
                    <a:pt x="2188" y="7080"/>
                    <a:pt x="2749" y="7152"/>
                  </a:cubicBezTo>
                  <a:cubicBezTo>
                    <a:pt x="3183" y="7247"/>
                    <a:pt x="3626" y="7294"/>
                    <a:pt x="4069" y="7294"/>
                  </a:cubicBezTo>
                  <a:cubicBezTo>
                    <a:pt x="4512" y="7294"/>
                    <a:pt x="4955" y="7247"/>
                    <a:pt x="5389" y="7152"/>
                  </a:cubicBezTo>
                  <a:cubicBezTo>
                    <a:pt x="6401" y="6926"/>
                    <a:pt x="7007" y="6438"/>
                    <a:pt x="7387" y="5461"/>
                  </a:cubicBezTo>
                  <a:cubicBezTo>
                    <a:pt x="7531" y="5009"/>
                    <a:pt x="7342" y="4593"/>
                    <a:pt x="7342" y="4177"/>
                  </a:cubicBezTo>
                  <a:cubicBezTo>
                    <a:pt x="7305" y="3689"/>
                    <a:pt x="7305" y="3201"/>
                    <a:pt x="7269" y="2749"/>
                  </a:cubicBezTo>
                  <a:cubicBezTo>
                    <a:pt x="7269" y="2595"/>
                    <a:pt x="7233" y="2487"/>
                    <a:pt x="7233" y="2333"/>
                  </a:cubicBezTo>
                  <a:cubicBezTo>
                    <a:pt x="7116" y="1619"/>
                    <a:pt x="6853" y="823"/>
                    <a:pt x="6175" y="371"/>
                  </a:cubicBezTo>
                  <a:cubicBezTo>
                    <a:pt x="5579" y="1"/>
                    <a:pt x="4747" y="1"/>
                    <a:pt x="403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 flipH="1">
              <a:off x="5702090" y="1942933"/>
              <a:ext cx="81100" cy="62470"/>
            </a:xfrm>
            <a:custGeom>
              <a:avLst/>
              <a:gdLst/>
              <a:ahLst/>
              <a:cxnLst/>
              <a:rect l="l" t="t" r="r" b="b"/>
              <a:pathLst>
                <a:path w="1393" h="1073" extrusionOk="0">
                  <a:moveTo>
                    <a:pt x="837" y="0"/>
                  </a:moveTo>
                  <a:cubicBezTo>
                    <a:pt x="545" y="0"/>
                    <a:pt x="253" y="71"/>
                    <a:pt x="1" y="208"/>
                  </a:cubicBezTo>
                  <a:cubicBezTo>
                    <a:pt x="1" y="352"/>
                    <a:pt x="73" y="470"/>
                    <a:pt x="109" y="615"/>
                  </a:cubicBezTo>
                  <a:cubicBezTo>
                    <a:pt x="190" y="732"/>
                    <a:pt x="263" y="886"/>
                    <a:pt x="416" y="958"/>
                  </a:cubicBezTo>
                  <a:cubicBezTo>
                    <a:pt x="487" y="1028"/>
                    <a:pt x="576" y="1072"/>
                    <a:pt x="669" y="1072"/>
                  </a:cubicBezTo>
                  <a:cubicBezTo>
                    <a:pt x="720" y="1072"/>
                    <a:pt x="772" y="1059"/>
                    <a:pt x="823" y="1031"/>
                  </a:cubicBezTo>
                  <a:cubicBezTo>
                    <a:pt x="1013" y="994"/>
                    <a:pt x="1167" y="805"/>
                    <a:pt x="1239" y="579"/>
                  </a:cubicBezTo>
                  <a:cubicBezTo>
                    <a:pt x="1275" y="542"/>
                    <a:pt x="1357" y="244"/>
                    <a:pt x="1393" y="90"/>
                  </a:cubicBezTo>
                  <a:cubicBezTo>
                    <a:pt x="1215" y="30"/>
                    <a:pt x="1026" y="0"/>
                    <a:pt x="837" y="0"/>
                  </a:cubicBezTo>
                  <a:close/>
                </a:path>
              </a:pathLst>
            </a:custGeom>
            <a:solidFill>
              <a:srgbClr val="874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 flipH="1">
              <a:off x="5822605" y="1878135"/>
              <a:ext cx="15312" cy="45877"/>
            </a:xfrm>
            <a:custGeom>
              <a:avLst/>
              <a:gdLst/>
              <a:ahLst/>
              <a:cxnLst/>
              <a:rect l="l" t="t" r="r" b="b"/>
              <a:pathLst>
                <a:path w="263" h="788" extrusionOk="0">
                  <a:moveTo>
                    <a:pt x="109" y="1"/>
                  </a:moveTo>
                  <a:cubicBezTo>
                    <a:pt x="36" y="1"/>
                    <a:pt x="0" y="191"/>
                    <a:pt x="0" y="417"/>
                  </a:cubicBezTo>
                  <a:cubicBezTo>
                    <a:pt x="36" y="598"/>
                    <a:pt x="109" y="787"/>
                    <a:pt x="181" y="787"/>
                  </a:cubicBezTo>
                  <a:cubicBezTo>
                    <a:pt x="262" y="751"/>
                    <a:pt x="262" y="598"/>
                    <a:pt x="262" y="372"/>
                  </a:cubicBezTo>
                  <a:cubicBezTo>
                    <a:pt x="262" y="146"/>
                    <a:pt x="181" y="1"/>
                    <a:pt x="10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 flipH="1">
              <a:off x="5664714" y="1867073"/>
              <a:ext cx="17932" cy="50593"/>
            </a:xfrm>
            <a:custGeom>
              <a:avLst/>
              <a:gdLst/>
              <a:ahLst/>
              <a:cxnLst/>
              <a:rect l="l" t="t" r="r" b="b"/>
              <a:pathLst>
                <a:path w="308" h="869" extrusionOk="0">
                  <a:moveTo>
                    <a:pt x="118" y="1"/>
                  </a:moveTo>
                  <a:cubicBezTo>
                    <a:pt x="46" y="1"/>
                    <a:pt x="0" y="191"/>
                    <a:pt x="0" y="453"/>
                  </a:cubicBezTo>
                  <a:cubicBezTo>
                    <a:pt x="46" y="679"/>
                    <a:pt x="118" y="869"/>
                    <a:pt x="190" y="869"/>
                  </a:cubicBezTo>
                  <a:cubicBezTo>
                    <a:pt x="272" y="833"/>
                    <a:pt x="308" y="643"/>
                    <a:pt x="272" y="417"/>
                  </a:cubicBezTo>
                  <a:cubicBezTo>
                    <a:pt x="226" y="191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 flipH="1">
              <a:off x="5719440" y="1880289"/>
              <a:ext cx="42151" cy="46809"/>
            </a:xfrm>
            <a:custGeom>
              <a:avLst/>
              <a:gdLst/>
              <a:ahLst/>
              <a:cxnLst/>
              <a:rect l="l" t="t" r="r" b="b"/>
              <a:pathLst>
                <a:path w="724" h="804" extrusionOk="0">
                  <a:moveTo>
                    <a:pt x="190" y="0"/>
                  </a:moveTo>
                  <a:cubicBezTo>
                    <a:pt x="45" y="36"/>
                    <a:pt x="0" y="109"/>
                    <a:pt x="0" y="109"/>
                  </a:cubicBezTo>
                  <a:lnTo>
                    <a:pt x="190" y="109"/>
                  </a:lnTo>
                  <a:cubicBezTo>
                    <a:pt x="308" y="109"/>
                    <a:pt x="416" y="154"/>
                    <a:pt x="534" y="262"/>
                  </a:cubicBezTo>
                  <a:cubicBezTo>
                    <a:pt x="606" y="416"/>
                    <a:pt x="570" y="561"/>
                    <a:pt x="534" y="642"/>
                  </a:cubicBezTo>
                  <a:cubicBezTo>
                    <a:pt x="497" y="750"/>
                    <a:pt x="452" y="787"/>
                    <a:pt x="452" y="787"/>
                  </a:cubicBezTo>
                  <a:cubicBezTo>
                    <a:pt x="452" y="798"/>
                    <a:pt x="458" y="804"/>
                    <a:pt x="467" y="804"/>
                  </a:cubicBezTo>
                  <a:cubicBezTo>
                    <a:pt x="494" y="804"/>
                    <a:pt x="552" y="758"/>
                    <a:pt x="606" y="678"/>
                  </a:cubicBezTo>
                  <a:cubicBezTo>
                    <a:pt x="678" y="606"/>
                    <a:pt x="724" y="380"/>
                    <a:pt x="606" y="190"/>
                  </a:cubicBezTo>
                  <a:cubicBezTo>
                    <a:pt x="497" y="36"/>
                    <a:pt x="308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 flipH="1">
              <a:off x="5752625" y="1910796"/>
              <a:ext cx="15312" cy="14031"/>
            </a:xfrm>
            <a:custGeom>
              <a:avLst/>
              <a:gdLst/>
              <a:ahLst/>
              <a:cxnLst/>
              <a:rect l="l" t="t" r="r" b="b"/>
              <a:pathLst>
                <a:path w="263" h="241" extrusionOk="0">
                  <a:moveTo>
                    <a:pt x="1" y="0"/>
                  </a:moveTo>
                  <a:cubicBezTo>
                    <a:pt x="1" y="0"/>
                    <a:pt x="1" y="118"/>
                    <a:pt x="73" y="154"/>
                  </a:cubicBezTo>
                  <a:cubicBezTo>
                    <a:pt x="133" y="207"/>
                    <a:pt x="187" y="241"/>
                    <a:pt x="212" y="241"/>
                  </a:cubicBezTo>
                  <a:cubicBezTo>
                    <a:pt x="222" y="241"/>
                    <a:pt x="227" y="236"/>
                    <a:pt x="227" y="226"/>
                  </a:cubicBez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flipH="1">
              <a:off x="5811543" y="1806816"/>
              <a:ext cx="76909" cy="43199"/>
            </a:xfrm>
            <a:custGeom>
              <a:avLst/>
              <a:gdLst/>
              <a:ahLst/>
              <a:cxnLst/>
              <a:rect l="l" t="t" r="r" b="b"/>
              <a:pathLst>
                <a:path w="1321" h="742" extrusionOk="0">
                  <a:moveTo>
                    <a:pt x="969" y="1"/>
                  </a:moveTo>
                  <a:cubicBezTo>
                    <a:pt x="832" y="1"/>
                    <a:pt x="668" y="43"/>
                    <a:pt x="525" y="132"/>
                  </a:cubicBezTo>
                  <a:cubicBezTo>
                    <a:pt x="335" y="204"/>
                    <a:pt x="190" y="358"/>
                    <a:pt x="109" y="466"/>
                  </a:cubicBezTo>
                  <a:cubicBezTo>
                    <a:pt x="37" y="620"/>
                    <a:pt x="0" y="692"/>
                    <a:pt x="37" y="738"/>
                  </a:cubicBezTo>
                  <a:cubicBezTo>
                    <a:pt x="41" y="740"/>
                    <a:pt x="46" y="741"/>
                    <a:pt x="52" y="741"/>
                  </a:cubicBezTo>
                  <a:cubicBezTo>
                    <a:pt x="134" y="741"/>
                    <a:pt x="320" y="502"/>
                    <a:pt x="642" y="358"/>
                  </a:cubicBezTo>
                  <a:cubicBezTo>
                    <a:pt x="977" y="168"/>
                    <a:pt x="1275" y="168"/>
                    <a:pt x="1320" y="96"/>
                  </a:cubicBezTo>
                  <a:cubicBezTo>
                    <a:pt x="1320" y="60"/>
                    <a:pt x="1203" y="14"/>
                    <a:pt x="1094" y="14"/>
                  </a:cubicBezTo>
                  <a:cubicBezTo>
                    <a:pt x="1056" y="5"/>
                    <a:pt x="1014" y="1"/>
                    <a:pt x="96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 flipH="1">
              <a:off x="5643114" y="1790981"/>
              <a:ext cx="70039" cy="34583"/>
            </a:xfrm>
            <a:custGeom>
              <a:avLst/>
              <a:gdLst/>
              <a:ahLst/>
              <a:cxnLst/>
              <a:rect l="l" t="t" r="r" b="b"/>
              <a:pathLst>
                <a:path w="1203" h="594" extrusionOk="0">
                  <a:moveTo>
                    <a:pt x="394" y="0"/>
                  </a:moveTo>
                  <a:cubicBezTo>
                    <a:pt x="322" y="0"/>
                    <a:pt x="254" y="9"/>
                    <a:pt x="190" y="24"/>
                  </a:cubicBezTo>
                  <a:cubicBezTo>
                    <a:pt x="72" y="60"/>
                    <a:pt x="0" y="106"/>
                    <a:pt x="0" y="142"/>
                  </a:cubicBezTo>
                  <a:cubicBezTo>
                    <a:pt x="36" y="214"/>
                    <a:pt x="298" y="178"/>
                    <a:pt x="606" y="286"/>
                  </a:cubicBezTo>
                  <a:cubicBezTo>
                    <a:pt x="940" y="404"/>
                    <a:pt x="1094" y="594"/>
                    <a:pt x="1166" y="594"/>
                  </a:cubicBezTo>
                  <a:cubicBezTo>
                    <a:pt x="1202" y="558"/>
                    <a:pt x="1166" y="476"/>
                    <a:pt x="1130" y="368"/>
                  </a:cubicBezTo>
                  <a:cubicBezTo>
                    <a:pt x="1058" y="250"/>
                    <a:pt x="904" y="142"/>
                    <a:pt x="714" y="60"/>
                  </a:cubicBezTo>
                  <a:cubicBezTo>
                    <a:pt x="603" y="18"/>
                    <a:pt x="495" y="0"/>
                    <a:pt x="3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 flipH="1">
              <a:off x="5710998" y="1970296"/>
              <a:ext cx="63751" cy="35107"/>
            </a:xfrm>
            <a:custGeom>
              <a:avLst/>
              <a:gdLst/>
              <a:ahLst/>
              <a:cxnLst/>
              <a:rect l="l" t="t" r="r" b="b"/>
              <a:pathLst>
                <a:path w="1095" h="603" extrusionOk="0">
                  <a:moveTo>
                    <a:pt x="416" y="0"/>
                  </a:moveTo>
                  <a:cubicBezTo>
                    <a:pt x="308" y="36"/>
                    <a:pt x="226" y="72"/>
                    <a:pt x="154" y="109"/>
                  </a:cubicBezTo>
                  <a:cubicBezTo>
                    <a:pt x="118" y="109"/>
                    <a:pt x="45" y="145"/>
                    <a:pt x="0" y="190"/>
                  </a:cubicBezTo>
                  <a:cubicBezTo>
                    <a:pt x="45" y="298"/>
                    <a:pt x="154" y="416"/>
                    <a:pt x="271" y="488"/>
                  </a:cubicBezTo>
                  <a:cubicBezTo>
                    <a:pt x="342" y="558"/>
                    <a:pt x="431" y="602"/>
                    <a:pt x="524" y="602"/>
                  </a:cubicBezTo>
                  <a:cubicBezTo>
                    <a:pt x="575" y="602"/>
                    <a:pt x="627" y="589"/>
                    <a:pt x="678" y="561"/>
                  </a:cubicBezTo>
                  <a:cubicBezTo>
                    <a:pt x="868" y="524"/>
                    <a:pt x="986" y="371"/>
                    <a:pt x="1094" y="190"/>
                  </a:cubicBezTo>
                  <a:cubicBezTo>
                    <a:pt x="986" y="145"/>
                    <a:pt x="904" y="72"/>
                    <a:pt x="832" y="72"/>
                  </a:cubicBezTo>
                  <a:cubicBezTo>
                    <a:pt x="678" y="0"/>
                    <a:pt x="534" y="0"/>
                    <a:pt x="416" y="0"/>
                  </a:cubicBezTo>
                  <a:close/>
                </a:path>
              </a:pathLst>
            </a:custGeom>
            <a:solidFill>
              <a:srgbClr val="D14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 flipH="1">
              <a:off x="5699933" y="1652360"/>
              <a:ext cx="346409" cy="315844"/>
            </a:xfrm>
            <a:custGeom>
              <a:avLst/>
              <a:gdLst/>
              <a:ahLst/>
              <a:cxnLst/>
              <a:rect l="l" t="t" r="r" b="b"/>
              <a:pathLst>
                <a:path w="5950" h="5425" extrusionOk="0">
                  <a:moveTo>
                    <a:pt x="4521" y="0"/>
                  </a:moveTo>
                  <a:cubicBezTo>
                    <a:pt x="3879" y="0"/>
                    <a:pt x="3237" y="0"/>
                    <a:pt x="2595" y="145"/>
                  </a:cubicBezTo>
                  <a:cubicBezTo>
                    <a:pt x="1953" y="335"/>
                    <a:pt x="1392" y="633"/>
                    <a:pt x="976" y="1130"/>
                  </a:cubicBezTo>
                  <a:cubicBezTo>
                    <a:pt x="678" y="1465"/>
                    <a:pt x="524" y="1845"/>
                    <a:pt x="335" y="2261"/>
                  </a:cubicBezTo>
                  <a:cubicBezTo>
                    <a:pt x="145" y="2749"/>
                    <a:pt x="0" y="3309"/>
                    <a:pt x="0" y="3843"/>
                  </a:cubicBezTo>
                  <a:cubicBezTo>
                    <a:pt x="0" y="4367"/>
                    <a:pt x="190" y="4928"/>
                    <a:pt x="561" y="5343"/>
                  </a:cubicBezTo>
                  <a:lnTo>
                    <a:pt x="524" y="5425"/>
                  </a:lnTo>
                  <a:cubicBezTo>
                    <a:pt x="823" y="5380"/>
                    <a:pt x="1130" y="5199"/>
                    <a:pt x="1320" y="4973"/>
                  </a:cubicBezTo>
                  <a:cubicBezTo>
                    <a:pt x="1917" y="4250"/>
                    <a:pt x="2107" y="3237"/>
                    <a:pt x="1772" y="2369"/>
                  </a:cubicBezTo>
                  <a:lnTo>
                    <a:pt x="1772" y="2369"/>
                  </a:lnTo>
                  <a:cubicBezTo>
                    <a:pt x="1971" y="2408"/>
                    <a:pt x="2167" y="2425"/>
                    <a:pt x="2362" y="2425"/>
                  </a:cubicBezTo>
                  <a:cubicBezTo>
                    <a:pt x="2752" y="2425"/>
                    <a:pt x="3137" y="2357"/>
                    <a:pt x="3535" y="2261"/>
                  </a:cubicBezTo>
                  <a:cubicBezTo>
                    <a:pt x="4032" y="2143"/>
                    <a:pt x="4557" y="1953"/>
                    <a:pt x="5009" y="1691"/>
                  </a:cubicBezTo>
                  <a:cubicBezTo>
                    <a:pt x="5425" y="1393"/>
                    <a:pt x="5795" y="977"/>
                    <a:pt x="5949" y="488"/>
                  </a:cubicBezTo>
                  <a:lnTo>
                    <a:pt x="5949" y="371"/>
                  </a:lnTo>
                  <a:cubicBezTo>
                    <a:pt x="5949" y="335"/>
                    <a:pt x="5913" y="299"/>
                    <a:pt x="5877" y="299"/>
                  </a:cubicBezTo>
                  <a:cubicBezTo>
                    <a:pt x="5461" y="36"/>
                    <a:pt x="4973" y="0"/>
                    <a:pt x="4521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 flipH="1">
              <a:off x="5965241" y="1914406"/>
              <a:ext cx="125348" cy="137050"/>
            </a:xfrm>
            <a:custGeom>
              <a:avLst/>
              <a:gdLst/>
              <a:ahLst/>
              <a:cxnLst/>
              <a:rect l="l" t="t" r="r" b="b"/>
              <a:pathLst>
                <a:path w="2153" h="2354" extrusionOk="0">
                  <a:moveTo>
                    <a:pt x="980" y="0"/>
                  </a:moveTo>
                  <a:cubicBezTo>
                    <a:pt x="638" y="0"/>
                    <a:pt x="291" y="163"/>
                    <a:pt x="154" y="508"/>
                  </a:cubicBezTo>
                  <a:cubicBezTo>
                    <a:pt x="1" y="842"/>
                    <a:pt x="82" y="1222"/>
                    <a:pt x="227" y="1521"/>
                  </a:cubicBezTo>
                  <a:cubicBezTo>
                    <a:pt x="467" y="2050"/>
                    <a:pt x="999" y="2353"/>
                    <a:pt x="1543" y="2353"/>
                  </a:cubicBezTo>
                  <a:cubicBezTo>
                    <a:pt x="1696" y="2353"/>
                    <a:pt x="1850" y="2330"/>
                    <a:pt x="1999" y="2280"/>
                  </a:cubicBezTo>
                  <a:lnTo>
                    <a:pt x="2152" y="1828"/>
                  </a:lnTo>
                  <a:cubicBezTo>
                    <a:pt x="2035" y="1828"/>
                    <a:pt x="1963" y="1828"/>
                    <a:pt x="1854" y="1783"/>
                  </a:cubicBezTo>
                  <a:cubicBezTo>
                    <a:pt x="1999" y="1602"/>
                    <a:pt x="1999" y="1186"/>
                    <a:pt x="1999" y="960"/>
                  </a:cubicBezTo>
                  <a:cubicBezTo>
                    <a:pt x="1999" y="653"/>
                    <a:pt x="1854" y="354"/>
                    <a:pt x="1583" y="201"/>
                  </a:cubicBezTo>
                  <a:cubicBezTo>
                    <a:pt x="1423" y="69"/>
                    <a:pt x="1202" y="0"/>
                    <a:pt x="98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 flipH="1">
              <a:off x="5982591" y="1948173"/>
              <a:ext cx="96936" cy="83196"/>
            </a:xfrm>
            <a:custGeom>
              <a:avLst/>
              <a:gdLst/>
              <a:ahLst/>
              <a:cxnLst/>
              <a:rect l="l" t="t" r="r" b="b"/>
              <a:pathLst>
                <a:path w="1665" h="1429" extrusionOk="0">
                  <a:moveTo>
                    <a:pt x="380" y="0"/>
                  </a:moveTo>
                  <a:cubicBezTo>
                    <a:pt x="308" y="0"/>
                    <a:pt x="263" y="0"/>
                    <a:pt x="190" y="73"/>
                  </a:cubicBezTo>
                  <a:cubicBezTo>
                    <a:pt x="0" y="299"/>
                    <a:pt x="344" y="832"/>
                    <a:pt x="489" y="1022"/>
                  </a:cubicBezTo>
                  <a:cubicBezTo>
                    <a:pt x="679" y="1248"/>
                    <a:pt x="986" y="1429"/>
                    <a:pt x="1284" y="1429"/>
                  </a:cubicBezTo>
                  <a:lnTo>
                    <a:pt x="1320" y="1429"/>
                  </a:lnTo>
                  <a:cubicBezTo>
                    <a:pt x="1664" y="1429"/>
                    <a:pt x="1619" y="1167"/>
                    <a:pt x="1474" y="904"/>
                  </a:cubicBezTo>
                  <a:cubicBezTo>
                    <a:pt x="1438" y="832"/>
                    <a:pt x="1357" y="796"/>
                    <a:pt x="1320" y="715"/>
                  </a:cubicBezTo>
                  <a:cubicBezTo>
                    <a:pt x="1248" y="525"/>
                    <a:pt x="1094" y="344"/>
                    <a:pt x="905" y="226"/>
                  </a:cubicBezTo>
                  <a:cubicBezTo>
                    <a:pt x="796" y="154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 flipH="1">
              <a:off x="5987365" y="1948697"/>
              <a:ext cx="67943" cy="82672"/>
            </a:xfrm>
            <a:custGeom>
              <a:avLst/>
              <a:gdLst/>
              <a:ahLst/>
              <a:cxnLst/>
              <a:rect l="l" t="t" r="r" b="b"/>
              <a:pathLst>
                <a:path w="1167" h="1420" extrusionOk="0">
                  <a:moveTo>
                    <a:pt x="82" y="0"/>
                  </a:moveTo>
                  <a:cubicBezTo>
                    <a:pt x="30" y="0"/>
                    <a:pt x="0" y="9"/>
                    <a:pt x="0" y="27"/>
                  </a:cubicBezTo>
                  <a:cubicBezTo>
                    <a:pt x="0" y="27"/>
                    <a:pt x="118" y="64"/>
                    <a:pt x="263" y="145"/>
                  </a:cubicBezTo>
                  <a:cubicBezTo>
                    <a:pt x="416" y="181"/>
                    <a:pt x="606" y="335"/>
                    <a:pt x="751" y="561"/>
                  </a:cubicBezTo>
                  <a:cubicBezTo>
                    <a:pt x="904" y="742"/>
                    <a:pt x="977" y="968"/>
                    <a:pt x="1058" y="1158"/>
                  </a:cubicBezTo>
                  <a:cubicBezTo>
                    <a:pt x="1094" y="1311"/>
                    <a:pt x="1094" y="1420"/>
                    <a:pt x="1130" y="1420"/>
                  </a:cubicBezTo>
                  <a:cubicBezTo>
                    <a:pt x="1130" y="1420"/>
                    <a:pt x="1167" y="1311"/>
                    <a:pt x="1130" y="1121"/>
                  </a:cubicBezTo>
                  <a:cubicBezTo>
                    <a:pt x="1094" y="968"/>
                    <a:pt x="1022" y="706"/>
                    <a:pt x="868" y="480"/>
                  </a:cubicBezTo>
                  <a:cubicBezTo>
                    <a:pt x="678" y="253"/>
                    <a:pt x="452" y="109"/>
                    <a:pt x="299" y="27"/>
                  </a:cubicBezTo>
                  <a:cubicBezTo>
                    <a:pt x="208" y="9"/>
                    <a:pt x="134" y="0"/>
                    <a:pt x="8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flipH="1">
              <a:off x="5995808" y="1961331"/>
              <a:ext cx="35281" cy="54261"/>
            </a:xfrm>
            <a:custGeom>
              <a:avLst/>
              <a:gdLst/>
              <a:ahLst/>
              <a:cxnLst/>
              <a:rect l="l" t="t" r="r" b="b"/>
              <a:pathLst>
                <a:path w="606" h="932" extrusionOk="0">
                  <a:moveTo>
                    <a:pt x="73" y="0"/>
                  </a:moveTo>
                  <a:cubicBezTo>
                    <a:pt x="73" y="0"/>
                    <a:pt x="36" y="73"/>
                    <a:pt x="0" y="190"/>
                  </a:cubicBezTo>
                  <a:cubicBezTo>
                    <a:pt x="0" y="299"/>
                    <a:pt x="0" y="452"/>
                    <a:pt x="73" y="606"/>
                  </a:cubicBezTo>
                  <a:cubicBezTo>
                    <a:pt x="190" y="751"/>
                    <a:pt x="299" y="868"/>
                    <a:pt x="416" y="904"/>
                  </a:cubicBezTo>
                  <a:cubicBezTo>
                    <a:pt x="470" y="923"/>
                    <a:pt x="507" y="932"/>
                    <a:pt x="535" y="932"/>
                  </a:cubicBezTo>
                  <a:cubicBezTo>
                    <a:pt x="563" y="932"/>
                    <a:pt x="583" y="923"/>
                    <a:pt x="606" y="904"/>
                  </a:cubicBezTo>
                  <a:cubicBezTo>
                    <a:pt x="606" y="904"/>
                    <a:pt x="335" y="796"/>
                    <a:pt x="190" y="525"/>
                  </a:cubicBezTo>
                  <a:cubicBezTo>
                    <a:pt x="36" y="299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 flipH="1">
              <a:off x="5726310" y="1886577"/>
              <a:ext cx="50535" cy="48497"/>
            </a:xfrm>
            <a:custGeom>
              <a:avLst/>
              <a:gdLst/>
              <a:ahLst/>
              <a:cxnLst/>
              <a:rect l="l" t="t" r="r" b="b"/>
              <a:pathLst>
                <a:path w="868" h="833" extrusionOk="0">
                  <a:moveTo>
                    <a:pt x="226" y="606"/>
                  </a:moveTo>
                  <a:cubicBezTo>
                    <a:pt x="230" y="610"/>
                    <a:pt x="234" y="613"/>
                    <a:pt x="238" y="616"/>
                  </a:cubicBezTo>
                  <a:lnTo>
                    <a:pt x="238" y="616"/>
                  </a:lnTo>
                  <a:cubicBezTo>
                    <a:pt x="234" y="613"/>
                    <a:pt x="230" y="610"/>
                    <a:pt x="226" y="606"/>
                  </a:cubicBezTo>
                  <a:close/>
                  <a:moveTo>
                    <a:pt x="262" y="1"/>
                  </a:moveTo>
                  <a:cubicBezTo>
                    <a:pt x="0" y="82"/>
                    <a:pt x="36" y="308"/>
                    <a:pt x="154" y="498"/>
                  </a:cubicBezTo>
                  <a:lnTo>
                    <a:pt x="154" y="416"/>
                  </a:lnTo>
                  <a:lnTo>
                    <a:pt x="190" y="416"/>
                  </a:lnTo>
                  <a:cubicBezTo>
                    <a:pt x="226" y="416"/>
                    <a:pt x="262" y="453"/>
                    <a:pt x="307" y="498"/>
                  </a:cubicBezTo>
                  <a:cubicBezTo>
                    <a:pt x="344" y="534"/>
                    <a:pt x="416" y="606"/>
                    <a:pt x="380" y="642"/>
                  </a:cubicBezTo>
                  <a:lnTo>
                    <a:pt x="344" y="642"/>
                  </a:lnTo>
                  <a:cubicBezTo>
                    <a:pt x="311" y="642"/>
                    <a:pt x="272" y="642"/>
                    <a:pt x="238" y="616"/>
                  </a:cubicBezTo>
                  <a:lnTo>
                    <a:pt x="238" y="616"/>
                  </a:lnTo>
                  <a:cubicBezTo>
                    <a:pt x="314" y="683"/>
                    <a:pt x="382" y="726"/>
                    <a:pt x="416" y="760"/>
                  </a:cubicBezTo>
                  <a:cubicBezTo>
                    <a:pt x="488" y="796"/>
                    <a:pt x="533" y="832"/>
                    <a:pt x="606" y="832"/>
                  </a:cubicBezTo>
                  <a:lnTo>
                    <a:pt x="642" y="832"/>
                  </a:lnTo>
                  <a:cubicBezTo>
                    <a:pt x="714" y="796"/>
                    <a:pt x="759" y="760"/>
                    <a:pt x="796" y="679"/>
                  </a:cubicBezTo>
                  <a:lnTo>
                    <a:pt x="714" y="679"/>
                  </a:lnTo>
                  <a:cubicBezTo>
                    <a:pt x="714" y="679"/>
                    <a:pt x="759" y="642"/>
                    <a:pt x="796" y="534"/>
                  </a:cubicBezTo>
                  <a:cubicBezTo>
                    <a:pt x="832" y="453"/>
                    <a:pt x="868" y="308"/>
                    <a:pt x="796" y="154"/>
                  </a:cubicBezTo>
                  <a:cubicBezTo>
                    <a:pt x="678" y="46"/>
                    <a:pt x="570" y="1"/>
                    <a:pt x="452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 flipH="1">
              <a:off x="5726310" y="1884481"/>
              <a:ext cx="35281" cy="41627"/>
            </a:xfrm>
            <a:custGeom>
              <a:avLst/>
              <a:gdLst/>
              <a:ahLst/>
              <a:cxnLst/>
              <a:rect l="l" t="t" r="r" b="b"/>
              <a:pathLst>
                <a:path w="606" h="715" extrusionOk="0">
                  <a:moveTo>
                    <a:pt x="82" y="0"/>
                  </a:moveTo>
                  <a:cubicBezTo>
                    <a:pt x="45" y="0"/>
                    <a:pt x="45" y="37"/>
                    <a:pt x="0" y="37"/>
                  </a:cubicBezTo>
                  <a:lnTo>
                    <a:pt x="190" y="37"/>
                  </a:lnTo>
                  <a:cubicBezTo>
                    <a:pt x="299" y="37"/>
                    <a:pt x="399" y="75"/>
                    <a:pt x="507" y="166"/>
                  </a:cubicBezTo>
                  <a:lnTo>
                    <a:pt x="507" y="166"/>
                  </a:lnTo>
                  <a:cubicBezTo>
                    <a:pt x="427" y="61"/>
                    <a:pt x="291" y="0"/>
                    <a:pt x="154" y="0"/>
                  </a:cubicBezTo>
                  <a:close/>
                  <a:moveTo>
                    <a:pt x="507" y="166"/>
                  </a:moveTo>
                  <a:cubicBezTo>
                    <a:pt x="538" y="207"/>
                    <a:pt x="560" y="255"/>
                    <a:pt x="570" y="308"/>
                  </a:cubicBezTo>
                  <a:cubicBezTo>
                    <a:pt x="570" y="308"/>
                    <a:pt x="570" y="308"/>
                    <a:pt x="570" y="308"/>
                  </a:cubicBezTo>
                  <a:lnTo>
                    <a:pt x="570" y="308"/>
                  </a:lnTo>
                  <a:cubicBezTo>
                    <a:pt x="564" y="270"/>
                    <a:pt x="553" y="230"/>
                    <a:pt x="534" y="190"/>
                  </a:cubicBezTo>
                  <a:cubicBezTo>
                    <a:pt x="525" y="182"/>
                    <a:pt x="516" y="174"/>
                    <a:pt x="507" y="166"/>
                  </a:cubicBezTo>
                  <a:close/>
                  <a:moveTo>
                    <a:pt x="570" y="308"/>
                  </a:moveTo>
                  <a:cubicBezTo>
                    <a:pt x="587" y="415"/>
                    <a:pt x="560" y="510"/>
                    <a:pt x="534" y="570"/>
                  </a:cubicBezTo>
                  <a:cubicBezTo>
                    <a:pt x="497" y="678"/>
                    <a:pt x="452" y="715"/>
                    <a:pt x="452" y="715"/>
                  </a:cubicBezTo>
                  <a:lnTo>
                    <a:pt x="534" y="715"/>
                  </a:lnTo>
                  <a:cubicBezTo>
                    <a:pt x="534" y="642"/>
                    <a:pt x="570" y="606"/>
                    <a:pt x="570" y="534"/>
                  </a:cubicBezTo>
                  <a:cubicBezTo>
                    <a:pt x="606" y="453"/>
                    <a:pt x="606" y="344"/>
                    <a:pt x="570" y="30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 flipH="1">
              <a:off x="5752625" y="1910796"/>
              <a:ext cx="15312" cy="13216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" y="0"/>
                  </a:moveTo>
                  <a:lnTo>
                    <a:pt x="1" y="82"/>
                  </a:lnTo>
                  <a:cubicBezTo>
                    <a:pt x="37" y="118"/>
                    <a:pt x="73" y="154"/>
                    <a:pt x="73" y="190"/>
                  </a:cubicBezTo>
                  <a:cubicBezTo>
                    <a:pt x="109" y="226"/>
                    <a:pt x="154" y="226"/>
                    <a:pt x="191" y="226"/>
                  </a:cubicBezTo>
                  <a:lnTo>
                    <a:pt x="227" y="226"/>
                  </a:ln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 flipH="1">
              <a:off x="5792097" y="1935015"/>
              <a:ext cx="101128" cy="72659"/>
            </a:xfrm>
            <a:custGeom>
              <a:avLst/>
              <a:gdLst/>
              <a:ahLst/>
              <a:cxnLst/>
              <a:rect l="l" t="t" r="r" b="b"/>
              <a:pathLst>
                <a:path w="1737" h="1248" extrusionOk="0">
                  <a:moveTo>
                    <a:pt x="986" y="0"/>
                  </a:moveTo>
                  <a:cubicBezTo>
                    <a:pt x="571" y="36"/>
                    <a:pt x="1" y="190"/>
                    <a:pt x="82" y="796"/>
                  </a:cubicBezTo>
                  <a:cubicBezTo>
                    <a:pt x="119" y="1130"/>
                    <a:pt x="498" y="1203"/>
                    <a:pt x="760" y="1248"/>
                  </a:cubicBezTo>
                  <a:lnTo>
                    <a:pt x="797" y="1248"/>
                  </a:lnTo>
                  <a:cubicBezTo>
                    <a:pt x="1212" y="1248"/>
                    <a:pt x="1737" y="1058"/>
                    <a:pt x="1737" y="525"/>
                  </a:cubicBezTo>
                  <a:cubicBezTo>
                    <a:pt x="1737" y="190"/>
                    <a:pt x="1402" y="0"/>
                    <a:pt x="1059" y="0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 flipH="1">
              <a:off x="5618895" y="1928670"/>
              <a:ext cx="81100" cy="63227"/>
            </a:xfrm>
            <a:custGeom>
              <a:avLst/>
              <a:gdLst/>
              <a:ahLst/>
              <a:cxnLst/>
              <a:rect l="l" t="t" r="r" b="b"/>
              <a:pathLst>
                <a:path w="1393" h="1086" extrusionOk="0">
                  <a:moveTo>
                    <a:pt x="796" y="1"/>
                  </a:moveTo>
                  <a:cubicBezTo>
                    <a:pt x="452" y="37"/>
                    <a:pt x="0" y="145"/>
                    <a:pt x="72" y="679"/>
                  </a:cubicBezTo>
                  <a:cubicBezTo>
                    <a:pt x="72" y="977"/>
                    <a:pt x="380" y="1050"/>
                    <a:pt x="606" y="1086"/>
                  </a:cubicBezTo>
                  <a:lnTo>
                    <a:pt x="642" y="1086"/>
                  </a:lnTo>
                  <a:cubicBezTo>
                    <a:pt x="976" y="1086"/>
                    <a:pt x="1392" y="905"/>
                    <a:pt x="1392" y="453"/>
                  </a:cubicBezTo>
                  <a:cubicBezTo>
                    <a:pt x="1392" y="145"/>
                    <a:pt x="1130" y="1"/>
                    <a:pt x="832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 flipH="1">
              <a:off x="5794191" y="2495436"/>
              <a:ext cx="260651" cy="246562"/>
            </a:xfrm>
            <a:custGeom>
              <a:avLst/>
              <a:gdLst/>
              <a:ahLst/>
              <a:cxnLst/>
              <a:rect l="l" t="t" r="r" b="b"/>
              <a:pathLst>
                <a:path w="4477" h="4235" extrusionOk="0">
                  <a:moveTo>
                    <a:pt x="2130" y="0"/>
                  </a:moveTo>
                  <a:cubicBezTo>
                    <a:pt x="2067" y="0"/>
                    <a:pt x="2027" y="60"/>
                    <a:pt x="2027" y="166"/>
                  </a:cubicBezTo>
                  <a:cubicBezTo>
                    <a:pt x="2027" y="356"/>
                    <a:pt x="2099" y="509"/>
                    <a:pt x="2180" y="663"/>
                  </a:cubicBezTo>
                  <a:cubicBezTo>
                    <a:pt x="2289" y="844"/>
                    <a:pt x="2406" y="997"/>
                    <a:pt x="2515" y="1223"/>
                  </a:cubicBezTo>
                  <a:cubicBezTo>
                    <a:pt x="2063" y="1070"/>
                    <a:pt x="1728" y="808"/>
                    <a:pt x="1312" y="663"/>
                  </a:cubicBezTo>
                  <a:cubicBezTo>
                    <a:pt x="1227" y="630"/>
                    <a:pt x="948" y="526"/>
                    <a:pt x="787" y="526"/>
                  </a:cubicBezTo>
                  <a:cubicBezTo>
                    <a:pt x="725" y="526"/>
                    <a:pt x="680" y="542"/>
                    <a:pt x="670" y="582"/>
                  </a:cubicBezTo>
                  <a:cubicBezTo>
                    <a:pt x="634" y="808"/>
                    <a:pt x="1014" y="961"/>
                    <a:pt x="1159" y="1070"/>
                  </a:cubicBezTo>
                  <a:cubicBezTo>
                    <a:pt x="1384" y="1223"/>
                    <a:pt x="1645" y="1376"/>
                    <a:pt x="1871" y="1485"/>
                  </a:cubicBezTo>
                  <a:lnTo>
                    <a:pt x="1871" y="1485"/>
                  </a:lnTo>
                  <a:cubicBezTo>
                    <a:pt x="1846" y="1473"/>
                    <a:pt x="1802" y="1470"/>
                    <a:pt x="1750" y="1470"/>
                  </a:cubicBezTo>
                  <a:cubicBezTo>
                    <a:pt x="1642" y="1470"/>
                    <a:pt x="1499" y="1486"/>
                    <a:pt x="1421" y="1486"/>
                  </a:cubicBezTo>
                  <a:cubicBezTo>
                    <a:pt x="1276" y="1449"/>
                    <a:pt x="1086" y="1413"/>
                    <a:pt x="896" y="1413"/>
                  </a:cubicBezTo>
                  <a:cubicBezTo>
                    <a:pt x="859" y="1401"/>
                    <a:pt x="724" y="1388"/>
                    <a:pt x="580" y="1388"/>
                  </a:cubicBezTo>
                  <a:cubicBezTo>
                    <a:pt x="309" y="1388"/>
                    <a:pt x="0" y="1432"/>
                    <a:pt x="218" y="1603"/>
                  </a:cubicBezTo>
                  <a:cubicBezTo>
                    <a:pt x="372" y="1712"/>
                    <a:pt x="707" y="1748"/>
                    <a:pt x="896" y="1793"/>
                  </a:cubicBezTo>
                  <a:cubicBezTo>
                    <a:pt x="1159" y="1829"/>
                    <a:pt x="1385" y="1865"/>
                    <a:pt x="1647" y="1865"/>
                  </a:cubicBezTo>
                  <a:cubicBezTo>
                    <a:pt x="1122" y="1974"/>
                    <a:pt x="562" y="1865"/>
                    <a:pt x="146" y="2200"/>
                  </a:cubicBezTo>
                  <a:cubicBezTo>
                    <a:pt x="110" y="2245"/>
                    <a:pt x="65" y="2281"/>
                    <a:pt x="65" y="2354"/>
                  </a:cubicBezTo>
                  <a:cubicBezTo>
                    <a:pt x="110" y="2390"/>
                    <a:pt x="146" y="2390"/>
                    <a:pt x="182" y="2426"/>
                  </a:cubicBezTo>
                  <a:cubicBezTo>
                    <a:pt x="336" y="2471"/>
                    <a:pt x="481" y="2471"/>
                    <a:pt x="634" y="2471"/>
                  </a:cubicBezTo>
                  <a:cubicBezTo>
                    <a:pt x="1014" y="2426"/>
                    <a:pt x="1421" y="2426"/>
                    <a:pt x="1837" y="2426"/>
                  </a:cubicBezTo>
                  <a:cubicBezTo>
                    <a:pt x="1466" y="2507"/>
                    <a:pt x="1122" y="2580"/>
                    <a:pt x="788" y="2652"/>
                  </a:cubicBezTo>
                  <a:cubicBezTo>
                    <a:pt x="598" y="2733"/>
                    <a:pt x="372" y="2842"/>
                    <a:pt x="291" y="3032"/>
                  </a:cubicBezTo>
                  <a:cubicBezTo>
                    <a:pt x="371" y="3062"/>
                    <a:pt x="458" y="3073"/>
                    <a:pt x="548" y="3073"/>
                  </a:cubicBezTo>
                  <a:cubicBezTo>
                    <a:pt x="672" y="3073"/>
                    <a:pt x="802" y="3053"/>
                    <a:pt x="933" y="3032"/>
                  </a:cubicBezTo>
                  <a:cubicBezTo>
                    <a:pt x="1195" y="2995"/>
                    <a:pt x="1466" y="2995"/>
                    <a:pt x="1728" y="2995"/>
                  </a:cubicBezTo>
                  <a:cubicBezTo>
                    <a:pt x="2144" y="2995"/>
                    <a:pt x="2668" y="3294"/>
                    <a:pt x="3048" y="3484"/>
                  </a:cubicBezTo>
                  <a:cubicBezTo>
                    <a:pt x="3536" y="3746"/>
                    <a:pt x="3988" y="3972"/>
                    <a:pt x="4477" y="4234"/>
                  </a:cubicBezTo>
                  <a:lnTo>
                    <a:pt x="3907" y="1522"/>
                  </a:lnTo>
                  <a:cubicBezTo>
                    <a:pt x="3573" y="1522"/>
                    <a:pt x="3229" y="1377"/>
                    <a:pt x="2967" y="1151"/>
                  </a:cubicBezTo>
                  <a:cubicBezTo>
                    <a:pt x="2705" y="925"/>
                    <a:pt x="2515" y="618"/>
                    <a:pt x="2406" y="319"/>
                  </a:cubicBezTo>
                  <a:cubicBezTo>
                    <a:pt x="2370" y="247"/>
                    <a:pt x="2325" y="130"/>
                    <a:pt x="2289" y="93"/>
                  </a:cubicBezTo>
                  <a:cubicBezTo>
                    <a:pt x="2229" y="30"/>
                    <a:pt x="2174" y="0"/>
                    <a:pt x="213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1"/>
          <p:cNvGrpSpPr/>
          <p:nvPr/>
        </p:nvGrpSpPr>
        <p:grpSpPr>
          <a:xfrm>
            <a:off x="800106" y="1128088"/>
            <a:ext cx="3502654" cy="3675887"/>
            <a:chOff x="800106" y="1128088"/>
            <a:chExt cx="3502654" cy="3675887"/>
          </a:xfrm>
        </p:grpSpPr>
        <p:sp>
          <p:nvSpPr>
            <p:cNvPr id="621" name="Google Shape;621;p11"/>
            <p:cNvSpPr/>
            <p:nvPr/>
          </p:nvSpPr>
          <p:spPr>
            <a:xfrm>
              <a:off x="800106" y="4495326"/>
              <a:ext cx="1535734" cy="308649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8CACB9">
                <a:alpha val="9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>
              <a:off x="896945" y="1128088"/>
              <a:ext cx="3405815" cy="3528514"/>
              <a:chOff x="896945" y="1128088"/>
              <a:chExt cx="3405815" cy="3528514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670675" y="1128088"/>
                <a:ext cx="2632084" cy="1644549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10474" extrusionOk="0">
                    <a:moveTo>
                      <a:pt x="8625" y="1"/>
                    </a:moveTo>
                    <a:cubicBezTo>
                      <a:pt x="6980" y="1"/>
                      <a:pt x="5321" y="98"/>
                      <a:pt x="3689" y="217"/>
                    </a:cubicBezTo>
                    <a:cubicBezTo>
                      <a:pt x="3427" y="217"/>
                      <a:pt x="3201" y="217"/>
                      <a:pt x="2939" y="290"/>
                    </a:cubicBezTo>
                    <a:cubicBezTo>
                      <a:pt x="1691" y="669"/>
                      <a:pt x="1619" y="2251"/>
                      <a:pt x="1619" y="3382"/>
                    </a:cubicBezTo>
                    <a:cubicBezTo>
                      <a:pt x="1619" y="4512"/>
                      <a:pt x="1619" y="6275"/>
                      <a:pt x="1655" y="7405"/>
                    </a:cubicBezTo>
                    <a:cubicBezTo>
                      <a:pt x="1086" y="7821"/>
                      <a:pt x="525" y="8273"/>
                      <a:pt x="1" y="8761"/>
                    </a:cubicBezTo>
                    <a:cubicBezTo>
                      <a:pt x="597" y="8761"/>
                      <a:pt x="1203" y="8761"/>
                      <a:pt x="1809" y="8689"/>
                    </a:cubicBezTo>
                    <a:cubicBezTo>
                      <a:pt x="1990" y="9746"/>
                      <a:pt x="2559" y="10198"/>
                      <a:pt x="3726" y="10307"/>
                    </a:cubicBezTo>
                    <a:cubicBezTo>
                      <a:pt x="5117" y="10428"/>
                      <a:pt x="6527" y="10474"/>
                      <a:pt x="7941" y="10474"/>
                    </a:cubicBezTo>
                    <a:cubicBezTo>
                      <a:pt x="9173" y="10474"/>
                      <a:pt x="10407" y="10439"/>
                      <a:pt x="11637" y="10388"/>
                    </a:cubicBezTo>
                    <a:cubicBezTo>
                      <a:pt x="11708" y="10384"/>
                      <a:pt x="11803" y="10383"/>
                      <a:pt x="11917" y="10383"/>
                    </a:cubicBezTo>
                    <a:cubicBezTo>
                      <a:pt x="12134" y="10383"/>
                      <a:pt x="12419" y="10388"/>
                      <a:pt x="12742" y="10388"/>
                    </a:cubicBezTo>
                    <a:cubicBezTo>
                      <a:pt x="14220" y="10388"/>
                      <a:pt x="16485" y="10291"/>
                      <a:pt x="16573" y="9213"/>
                    </a:cubicBezTo>
                    <a:cubicBezTo>
                      <a:pt x="16727" y="7369"/>
                      <a:pt x="16763" y="4919"/>
                      <a:pt x="16727" y="3074"/>
                    </a:cubicBezTo>
                    <a:cubicBezTo>
                      <a:pt x="16681" y="2170"/>
                      <a:pt x="16645" y="624"/>
                      <a:pt x="15633" y="326"/>
                    </a:cubicBezTo>
                    <a:cubicBezTo>
                      <a:pt x="14955" y="136"/>
                      <a:pt x="14195" y="217"/>
                      <a:pt x="13517" y="136"/>
                    </a:cubicBezTo>
                    <a:cubicBezTo>
                      <a:pt x="12351" y="64"/>
                      <a:pt x="11184" y="100"/>
                      <a:pt x="10054" y="27"/>
                    </a:cubicBezTo>
                    <a:cubicBezTo>
                      <a:pt x="9580" y="9"/>
                      <a:pt x="9103" y="1"/>
                      <a:pt x="8625" y="1"/>
                    </a:cubicBez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75404" y="2251789"/>
                <a:ext cx="253620" cy="259935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4404" extrusionOk="0">
                    <a:moveTo>
                      <a:pt x="2641" y="0"/>
                    </a:moveTo>
                    <a:cubicBezTo>
                      <a:pt x="2641" y="37"/>
                      <a:pt x="2604" y="37"/>
                      <a:pt x="2604" y="37"/>
                    </a:cubicBezTo>
                    <a:cubicBezTo>
                      <a:pt x="2415" y="227"/>
                      <a:pt x="2297" y="489"/>
                      <a:pt x="2152" y="715"/>
                    </a:cubicBezTo>
                    <a:cubicBezTo>
                      <a:pt x="1999" y="977"/>
                      <a:pt x="1881" y="1275"/>
                      <a:pt x="1737" y="1583"/>
                    </a:cubicBezTo>
                    <a:cubicBezTo>
                      <a:pt x="1773" y="1203"/>
                      <a:pt x="1773" y="823"/>
                      <a:pt x="1700" y="453"/>
                    </a:cubicBezTo>
                    <a:cubicBezTo>
                      <a:pt x="1666" y="362"/>
                      <a:pt x="1636" y="165"/>
                      <a:pt x="1575" y="165"/>
                    </a:cubicBezTo>
                    <a:cubicBezTo>
                      <a:pt x="1557" y="165"/>
                      <a:pt x="1536" y="183"/>
                      <a:pt x="1511" y="227"/>
                    </a:cubicBezTo>
                    <a:cubicBezTo>
                      <a:pt x="1429" y="335"/>
                      <a:pt x="1429" y="453"/>
                      <a:pt x="1429" y="561"/>
                    </a:cubicBezTo>
                    <a:cubicBezTo>
                      <a:pt x="1393" y="1085"/>
                      <a:pt x="1284" y="1619"/>
                      <a:pt x="1022" y="2107"/>
                    </a:cubicBezTo>
                    <a:cubicBezTo>
                      <a:pt x="751" y="2595"/>
                      <a:pt x="380" y="3047"/>
                      <a:pt x="1" y="3463"/>
                    </a:cubicBezTo>
                    <a:lnTo>
                      <a:pt x="2261" y="4403"/>
                    </a:lnTo>
                    <a:cubicBezTo>
                      <a:pt x="2641" y="3273"/>
                      <a:pt x="3617" y="2559"/>
                      <a:pt x="4187" y="1583"/>
                    </a:cubicBezTo>
                    <a:cubicBezTo>
                      <a:pt x="4296" y="1387"/>
                      <a:pt x="4274" y="1319"/>
                      <a:pt x="4195" y="1319"/>
                    </a:cubicBezTo>
                    <a:cubicBezTo>
                      <a:pt x="4058" y="1319"/>
                      <a:pt x="3751" y="1521"/>
                      <a:pt x="3653" y="1619"/>
                    </a:cubicBezTo>
                    <a:cubicBezTo>
                      <a:pt x="3427" y="1845"/>
                      <a:pt x="3201" y="2143"/>
                      <a:pt x="2975" y="2369"/>
                    </a:cubicBezTo>
                    <a:cubicBezTo>
                      <a:pt x="3237" y="2035"/>
                      <a:pt x="3509" y="1691"/>
                      <a:pt x="3735" y="1275"/>
                    </a:cubicBezTo>
                    <a:cubicBezTo>
                      <a:pt x="3807" y="1131"/>
                      <a:pt x="3997" y="905"/>
                      <a:pt x="3997" y="715"/>
                    </a:cubicBezTo>
                    <a:cubicBezTo>
                      <a:pt x="4011" y="613"/>
                      <a:pt x="3974" y="578"/>
                      <a:pt x="3920" y="578"/>
                    </a:cubicBezTo>
                    <a:cubicBezTo>
                      <a:pt x="3834" y="578"/>
                      <a:pt x="3703" y="665"/>
                      <a:pt x="3653" y="715"/>
                    </a:cubicBezTo>
                    <a:cubicBezTo>
                      <a:pt x="3283" y="1085"/>
                      <a:pt x="2939" y="1501"/>
                      <a:pt x="2641" y="1953"/>
                    </a:cubicBezTo>
                    <a:cubicBezTo>
                      <a:pt x="2903" y="1429"/>
                      <a:pt x="3201" y="905"/>
                      <a:pt x="3463" y="371"/>
                    </a:cubicBezTo>
                    <a:cubicBezTo>
                      <a:pt x="3534" y="276"/>
                      <a:pt x="3543" y="175"/>
                      <a:pt x="3442" y="175"/>
                    </a:cubicBezTo>
                    <a:cubicBezTo>
                      <a:pt x="3427" y="175"/>
                      <a:pt x="3410" y="177"/>
                      <a:pt x="3391" y="181"/>
                    </a:cubicBezTo>
                    <a:cubicBezTo>
                      <a:pt x="3283" y="227"/>
                      <a:pt x="3201" y="299"/>
                      <a:pt x="3129" y="335"/>
                    </a:cubicBezTo>
                    <a:cubicBezTo>
                      <a:pt x="3011" y="489"/>
                      <a:pt x="2867" y="633"/>
                      <a:pt x="2785" y="787"/>
                    </a:cubicBezTo>
                    <a:cubicBezTo>
                      <a:pt x="2677" y="941"/>
                      <a:pt x="2559" y="1085"/>
                      <a:pt x="2487" y="1239"/>
                    </a:cubicBezTo>
                    <a:cubicBezTo>
                      <a:pt x="2451" y="1311"/>
                      <a:pt x="2415" y="1393"/>
                      <a:pt x="2378" y="1501"/>
                    </a:cubicBezTo>
                    <a:cubicBezTo>
                      <a:pt x="2341" y="1532"/>
                      <a:pt x="2284" y="1619"/>
                      <a:pt x="2266" y="1689"/>
                    </a:cubicBezTo>
                    <a:lnTo>
                      <a:pt x="2266" y="1689"/>
                    </a:lnTo>
                    <a:cubicBezTo>
                      <a:pt x="2310" y="1404"/>
                      <a:pt x="2455" y="1118"/>
                      <a:pt x="2559" y="823"/>
                    </a:cubicBezTo>
                    <a:cubicBezTo>
                      <a:pt x="2604" y="715"/>
                      <a:pt x="2677" y="561"/>
                      <a:pt x="2713" y="407"/>
                    </a:cubicBezTo>
                    <a:cubicBezTo>
                      <a:pt x="2713" y="335"/>
                      <a:pt x="2785" y="73"/>
                      <a:pt x="2713" y="37"/>
                    </a:cubicBezTo>
                    <a:cubicBezTo>
                      <a:pt x="2713" y="0"/>
                      <a:pt x="2677" y="0"/>
                      <a:pt x="2641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210708" y="2057900"/>
                <a:ext cx="360273" cy="271326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4597" extrusionOk="0">
                    <a:moveTo>
                      <a:pt x="3307" y="1"/>
                    </a:moveTo>
                    <a:cubicBezTo>
                      <a:pt x="2368" y="1"/>
                      <a:pt x="1327" y="310"/>
                      <a:pt x="787" y="1098"/>
                    </a:cubicBezTo>
                    <a:cubicBezTo>
                      <a:pt x="1" y="2228"/>
                      <a:pt x="489" y="3322"/>
                      <a:pt x="869" y="4488"/>
                    </a:cubicBezTo>
                    <a:cubicBezTo>
                      <a:pt x="883" y="4564"/>
                      <a:pt x="940" y="4597"/>
                      <a:pt x="998" y="4597"/>
                    </a:cubicBezTo>
                    <a:cubicBezTo>
                      <a:pt x="1085" y="4597"/>
                      <a:pt x="1174" y="4524"/>
                      <a:pt x="1131" y="4416"/>
                    </a:cubicBezTo>
                    <a:cubicBezTo>
                      <a:pt x="824" y="3466"/>
                      <a:pt x="372" y="2562"/>
                      <a:pt x="824" y="1586"/>
                    </a:cubicBezTo>
                    <a:cubicBezTo>
                      <a:pt x="1276" y="573"/>
                      <a:pt x="2451" y="347"/>
                      <a:pt x="3464" y="302"/>
                    </a:cubicBezTo>
                    <a:cubicBezTo>
                      <a:pt x="3516" y="299"/>
                      <a:pt x="3567" y="298"/>
                      <a:pt x="3618" y="298"/>
                    </a:cubicBezTo>
                    <a:cubicBezTo>
                      <a:pt x="5423" y="298"/>
                      <a:pt x="6008" y="2153"/>
                      <a:pt x="5498" y="3692"/>
                    </a:cubicBezTo>
                    <a:cubicBezTo>
                      <a:pt x="5454" y="3807"/>
                      <a:pt x="5545" y="3882"/>
                      <a:pt x="5632" y="3882"/>
                    </a:cubicBezTo>
                    <a:cubicBezTo>
                      <a:pt x="5690" y="3882"/>
                      <a:pt x="5746" y="3849"/>
                      <a:pt x="5760" y="3774"/>
                    </a:cubicBezTo>
                    <a:cubicBezTo>
                      <a:pt x="6022" y="3014"/>
                      <a:pt x="6104" y="2074"/>
                      <a:pt x="5760" y="1324"/>
                    </a:cubicBezTo>
                    <a:cubicBezTo>
                      <a:pt x="5308" y="383"/>
                      <a:pt x="4485" y="4"/>
                      <a:pt x="3464" y="4"/>
                    </a:cubicBezTo>
                    <a:cubicBezTo>
                      <a:pt x="3412" y="2"/>
                      <a:pt x="3359" y="1"/>
                      <a:pt x="3307" y="1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619498" y="4394837"/>
                <a:ext cx="367179" cy="257869"/>
              </a:xfrm>
              <a:custGeom>
                <a:avLst/>
                <a:gdLst/>
                <a:ahLst/>
                <a:cxnLst/>
                <a:rect l="l" t="t" r="r" b="b"/>
                <a:pathLst>
                  <a:path w="6221" h="4369" extrusionOk="0">
                    <a:moveTo>
                      <a:pt x="2116" y="0"/>
                    </a:moveTo>
                    <a:cubicBezTo>
                      <a:pt x="2080" y="0"/>
                      <a:pt x="2035" y="0"/>
                      <a:pt x="1998" y="36"/>
                    </a:cubicBezTo>
                    <a:cubicBezTo>
                      <a:pt x="1510" y="81"/>
                      <a:pt x="986" y="190"/>
                      <a:pt x="452" y="226"/>
                    </a:cubicBezTo>
                    <a:lnTo>
                      <a:pt x="452" y="642"/>
                    </a:lnTo>
                    <a:cubicBezTo>
                      <a:pt x="380" y="1022"/>
                      <a:pt x="308" y="1392"/>
                      <a:pt x="272" y="1772"/>
                    </a:cubicBezTo>
                    <a:cubicBezTo>
                      <a:pt x="272" y="1962"/>
                      <a:pt x="0" y="4032"/>
                      <a:pt x="46" y="4032"/>
                    </a:cubicBezTo>
                    <a:cubicBezTo>
                      <a:pt x="982" y="4285"/>
                      <a:pt x="1938" y="4368"/>
                      <a:pt x="2898" y="4368"/>
                    </a:cubicBezTo>
                    <a:cubicBezTo>
                      <a:pt x="3792" y="4368"/>
                      <a:pt x="4689" y="4296"/>
                      <a:pt x="5579" y="4222"/>
                    </a:cubicBezTo>
                    <a:cubicBezTo>
                      <a:pt x="5805" y="4222"/>
                      <a:pt x="6031" y="4186"/>
                      <a:pt x="6221" y="4032"/>
                    </a:cubicBezTo>
                    <a:cubicBezTo>
                      <a:pt x="6103" y="3282"/>
                      <a:pt x="5353" y="2749"/>
                      <a:pt x="4602" y="2523"/>
                    </a:cubicBezTo>
                    <a:cubicBezTo>
                      <a:pt x="3888" y="2342"/>
                      <a:pt x="3128" y="2260"/>
                      <a:pt x="2450" y="2188"/>
                    </a:cubicBezTo>
                    <a:cubicBezTo>
                      <a:pt x="2450" y="2116"/>
                      <a:pt x="2414" y="1998"/>
                      <a:pt x="2414" y="1926"/>
                    </a:cubicBezTo>
                    <a:cubicBezTo>
                      <a:pt x="2378" y="1284"/>
                      <a:pt x="2261" y="642"/>
                      <a:pt x="2116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199553" y="4363851"/>
                <a:ext cx="202270" cy="28106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762" extrusionOk="0">
                    <a:moveTo>
                      <a:pt x="2143" y="1"/>
                    </a:moveTo>
                    <a:lnTo>
                      <a:pt x="750" y="832"/>
                    </a:lnTo>
                    <a:cubicBezTo>
                      <a:pt x="524" y="2107"/>
                      <a:pt x="262" y="3427"/>
                      <a:pt x="0" y="4711"/>
                    </a:cubicBezTo>
                    <a:cubicBezTo>
                      <a:pt x="492" y="4744"/>
                      <a:pt x="983" y="4761"/>
                      <a:pt x="1474" y="4761"/>
                    </a:cubicBezTo>
                    <a:cubicBezTo>
                      <a:pt x="2076" y="4761"/>
                      <a:pt x="2676" y="4735"/>
                      <a:pt x="3273" y="4675"/>
                    </a:cubicBezTo>
                    <a:cubicBezTo>
                      <a:pt x="3318" y="4675"/>
                      <a:pt x="3354" y="4675"/>
                      <a:pt x="3390" y="4630"/>
                    </a:cubicBezTo>
                    <a:cubicBezTo>
                      <a:pt x="3427" y="4594"/>
                      <a:pt x="3390" y="4557"/>
                      <a:pt x="3390" y="4521"/>
                    </a:cubicBezTo>
                    <a:cubicBezTo>
                      <a:pt x="3011" y="3011"/>
                      <a:pt x="2595" y="1511"/>
                      <a:pt x="2143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1188339" y="2989807"/>
                <a:ext cx="575824" cy="1469660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24900" extrusionOk="0">
                    <a:moveTo>
                      <a:pt x="9005" y="0"/>
                    </a:moveTo>
                    <a:lnTo>
                      <a:pt x="0" y="868"/>
                    </a:lnTo>
                    <a:cubicBezTo>
                      <a:pt x="118" y="1058"/>
                      <a:pt x="606" y="24863"/>
                      <a:pt x="606" y="24863"/>
                    </a:cubicBezTo>
                    <a:lnTo>
                      <a:pt x="3056" y="24899"/>
                    </a:lnTo>
                    <a:lnTo>
                      <a:pt x="3653" y="3201"/>
                    </a:lnTo>
                    <a:lnTo>
                      <a:pt x="5316" y="3128"/>
                    </a:lnTo>
                    <a:lnTo>
                      <a:pt x="7531" y="24899"/>
                    </a:lnTo>
                    <a:lnTo>
                      <a:pt x="9755" y="24863"/>
                    </a:lnTo>
                    <a:lnTo>
                      <a:pt x="9005" y="0"/>
                    </a:lnTo>
                    <a:close/>
                  </a:path>
                </a:pathLst>
              </a:custGeom>
              <a:solidFill>
                <a:srgbClr val="2854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1619498" y="4490336"/>
                <a:ext cx="367179" cy="162371"/>
              </a:xfrm>
              <a:custGeom>
                <a:avLst/>
                <a:gdLst/>
                <a:ahLst/>
                <a:cxnLst/>
                <a:rect l="l" t="t" r="r" b="b"/>
                <a:pathLst>
                  <a:path w="6221" h="2751" extrusionOk="0">
                    <a:moveTo>
                      <a:pt x="2378" y="0"/>
                    </a:moveTo>
                    <a:cubicBezTo>
                      <a:pt x="1809" y="0"/>
                      <a:pt x="1212" y="190"/>
                      <a:pt x="724" y="570"/>
                    </a:cubicBezTo>
                    <a:cubicBezTo>
                      <a:pt x="606" y="416"/>
                      <a:pt x="452" y="272"/>
                      <a:pt x="272" y="190"/>
                    </a:cubicBezTo>
                    <a:cubicBezTo>
                      <a:pt x="226" y="498"/>
                      <a:pt x="0" y="2414"/>
                      <a:pt x="46" y="2414"/>
                    </a:cubicBezTo>
                    <a:cubicBezTo>
                      <a:pt x="982" y="2667"/>
                      <a:pt x="1938" y="2750"/>
                      <a:pt x="2898" y="2750"/>
                    </a:cubicBezTo>
                    <a:cubicBezTo>
                      <a:pt x="3792" y="2750"/>
                      <a:pt x="4689" y="2678"/>
                      <a:pt x="5579" y="2604"/>
                    </a:cubicBezTo>
                    <a:cubicBezTo>
                      <a:pt x="5805" y="2604"/>
                      <a:pt x="6031" y="2568"/>
                      <a:pt x="6221" y="2414"/>
                    </a:cubicBezTo>
                    <a:cubicBezTo>
                      <a:pt x="6103" y="1664"/>
                      <a:pt x="5353" y="1131"/>
                      <a:pt x="4602" y="905"/>
                    </a:cubicBezTo>
                    <a:cubicBezTo>
                      <a:pt x="3888" y="724"/>
                      <a:pt x="3128" y="642"/>
                      <a:pt x="2450" y="570"/>
                    </a:cubicBezTo>
                    <a:cubicBezTo>
                      <a:pt x="2450" y="498"/>
                      <a:pt x="2414" y="380"/>
                      <a:pt x="2414" y="308"/>
                    </a:cubicBezTo>
                    <a:cubicBezTo>
                      <a:pt x="2414" y="190"/>
                      <a:pt x="2414" y="82"/>
                      <a:pt x="2378" y="0"/>
                    </a:cubicBezTo>
                    <a:close/>
                  </a:path>
                </a:pathLst>
              </a:custGeom>
              <a:solidFill>
                <a:srgbClr val="7C49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1165910" y="4496887"/>
                <a:ext cx="262591" cy="159715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2706" extrusionOk="0">
                    <a:moveTo>
                      <a:pt x="2549" y="1"/>
                    </a:moveTo>
                    <a:cubicBezTo>
                      <a:pt x="2112" y="1"/>
                      <a:pt x="1663" y="135"/>
                      <a:pt x="1284" y="341"/>
                    </a:cubicBezTo>
                    <a:cubicBezTo>
                      <a:pt x="1058" y="459"/>
                      <a:pt x="868" y="568"/>
                      <a:pt x="724" y="721"/>
                    </a:cubicBezTo>
                    <a:cubicBezTo>
                      <a:pt x="308" y="1173"/>
                      <a:pt x="82" y="1815"/>
                      <a:pt x="0" y="2421"/>
                    </a:cubicBezTo>
                    <a:cubicBezTo>
                      <a:pt x="588" y="2642"/>
                      <a:pt x="1214" y="2705"/>
                      <a:pt x="1845" y="2705"/>
                    </a:cubicBezTo>
                    <a:cubicBezTo>
                      <a:pt x="2274" y="2705"/>
                      <a:pt x="2705" y="2676"/>
                      <a:pt x="3129" y="2647"/>
                    </a:cubicBezTo>
                    <a:cubicBezTo>
                      <a:pt x="3545" y="2602"/>
                      <a:pt x="3997" y="2566"/>
                      <a:pt x="4449" y="2493"/>
                    </a:cubicBezTo>
                    <a:lnTo>
                      <a:pt x="4449" y="2457"/>
                    </a:lnTo>
                    <a:cubicBezTo>
                      <a:pt x="4412" y="2150"/>
                      <a:pt x="4340" y="1851"/>
                      <a:pt x="4259" y="1553"/>
                    </a:cubicBezTo>
                    <a:cubicBezTo>
                      <a:pt x="4186" y="1246"/>
                      <a:pt x="4114" y="947"/>
                      <a:pt x="3924" y="685"/>
                    </a:cubicBezTo>
                    <a:cubicBezTo>
                      <a:pt x="3575" y="193"/>
                      <a:pt x="3070" y="1"/>
                      <a:pt x="2549" y="1"/>
                    </a:cubicBezTo>
                    <a:close/>
                  </a:path>
                </a:pathLst>
              </a:custGeom>
              <a:solidFill>
                <a:srgbClr val="7C49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896945" y="2385180"/>
                <a:ext cx="556110" cy="640394"/>
              </a:xfrm>
              <a:custGeom>
                <a:avLst/>
                <a:gdLst/>
                <a:ahLst/>
                <a:cxnLst/>
                <a:rect l="l" t="t" r="r" b="b"/>
                <a:pathLst>
                  <a:path w="9422" h="10850" extrusionOk="0">
                    <a:moveTo>
                      <a:pt x="2035" y="1"/>
                    </a:moveTo>
                    <a:cubicBezTo>
                      <a:pt x="1438" y="1013"/>
                      <a:pt x="986" y="2035"/>
                      <a:pt x="534" y="3120"/>
                    </a:cubicBezTo>
                    <a:cubicBezTo>
                      <a:pt x="191" y="4024"/>
                      <a:pt x="1" y="5118"/>
                      <a:pt x="82" y="6140"/>
                    </a:cubicBezTo>
                    <a:cubicBezTo>
                      <a:pt x="154" y="6818"/>
                      <a:pt x="570" y="7460"/>
                      <a:pt x="1059" y="7948"/>
                    </a:cubicBezTo>
                    <a:cubicBezTo>
                      <a:pt x="1583" y="8436"/>
                      <a:pt x="2189" y="8770"/>
                      <a:pt x="2831" y="9078"/>
                    </a:cubicBezTo>
                    <a:cubicBezTo>
                      <a:pt x="4639" y="9946"/>
                      <a:pt x="6556" y="10543"/>
                      <a:pt x="8517" y="10805"/>
                    </a:cubicBezTo>
                    <a:cubicBezTo>
                      <a:pt x="8590" y="10850"/>
                      <a:pt x="8707" y="10850"/>
                      <a:pt x="8780" y="10850"/>
                    </a:cubicBezTo>
                    <a:cubicBezTo>
                      <a:pt x="9078" y="10208"/>
                      <a:pt x="9304" y="9494"/>
                      <a:pt x="9422" y="8770"/>
                    </a:cubicBezTo>
                    <a:cubicBezTo>
                      <a:pt x="8707" y="8544"/>
                      <a:pt x="8029" y="8318"/>
                      <a:pt x="7351" y="8020"/>
                    </a:cubicBezTo>
                    <a:cubicBezTo>
                      <a:pt x="6366" y="7640"/>
                      <a:pt x="5389" y="7306"/>
                      <a:pt x="4557" y="6664"/>
                    </a:cubicBezTo>
                    <a:cubicBezTo>
                      <a:pt x="4069" y="6284"/>
                      <a:pt x="3319" y="5877"/>
                      <a:pt x="3283" y="5235"/>
                    </a:cubicBezTo>
                    <a:cubicBezTo>
                      <a:pt x="3283" y="5082"/>
                      <a:pt x="3283" y="4928"/>
                      <a:pt x="3319" y="4783"/>
                    </a:cubicBezTo>
                    <a:cubicBezTo>
                      <a:pt x="3427" y="3915"/>
                      <a:pt x="3925" y="3201"/>
                      <a:pt x="4259" y="2406"/>
                    </a:cubicBezTo>
                    <a:cubicBezTo>
                      <a:pt x="4973" y="905"/>
                      <a:pt x="3283" y="263"/>
                      <a:pt x="2035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1610940" y="2382524"/>
                <a:ext cx="528901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8961" h="7151" extrusionOk="0">
                    <a:moveTo>
                      <a:pt x="7378" y="1"/>
                    </a:moveTo>
                    <a:cubicBezTo>
                      <a:pt x="6248" y="1176"/>
                      <a:pt x="5163" y="2306"/>
                      <a:pt x="4033" y="3436"/>
                    </a:cubicBezTo>
                    <a:cubicBezTo>
                      <a:pt x="3581" y="2261"/>
                      <a:pt x="3011" y="1212"/>
                      <a:pt x="2487" y="82"/>
                    </a:cubicBezTo>
                    <a:lnTo>
                      <a:pt x="1" y="2035"/>
                    </a:lnTo>
                    <a:cubicBezTo>
                      <a:pt x="1" y="2378"/>
                      <a:pt x="37" y="2794"/>
                      <a:pt x="191" y="3093"/>
                    </a:cubicBezTo>
                    <a:cubicBezTo>
                      <a:pt x="263" y="3246"/>
                      <a:pt x="335" y="3391"/>
                      <a:pt x="417" y="3508"/>
                    </a:cubicBezTo>
                    <a:cubicBezTo>
                      <a:pt x="715" y="4114"/>
                      <a:pt x="977" y="4747"/>
                      <a:pt x="1321" y="5317"/>
                    </a:cubicBezTo>
                    <a:cubicBezTo>
                      <a:pt x="1619" y="5877"/>
                      <a:pt x="2035" y="6483"/>
                      <a:pt x="2559" y="6863"/>
                    </a:cubicBezTo>
                    <a:cubicBezTo>
                      <a:pt x="2836" y="7058"/>
                      <a:pt x="3125" y="7150"/>
                      <a:pt x="3413" y="7150"/>
                    </a:cubicBezTo>
                    <a:cubicBezTo>
                      <a:pt x="3672" y="7150"/>
                      <a:pt x="3930" y="7076"/>
                      <a:pt x="4178" y="6935"/>
                    </a:cubicBezTo>
                    <a:cubicBezTo>
                      <a:pt x="5986" y="5805"/>
                      <a:pt x="7496" y="4033"/>
                      <a:pt x="8436" y="2152"/>
                    </a:cubicBezTo>
                    <a:cubicBezTo>
                      <a:pt x="8590" y="1809"/>
                      <a:pt x="8816" y="1474"/>
                      <a:pt x="8960" y="1094"/>
                    </a:cubicBezTo>
                    <a:cubicBezTo>
                      <a:pt x="8400" y="796"/>
                      <a:pt x="7875" y="416"/>
                      <a:pt x="7378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141888" y="1980168"/>
                <a:ext cx="566793" cy="381580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6465" extrusionOk="0">
                    <a:moveTo>
                      <a:pt x="5082" y="1"/>
                    </a:moveTo>
                    <a:lnTo>
                      <a:pt x="5082" y="1"/>
                    </a:lnTo>
                    <a:cubicBezTo>
                      <a:pt x="4440" y="154"/>
                      <a:pt x="3843" y="227"/>
                      <a:pt x="3201" y="263"/>
                    </a:cubicBezTo>
                    <a:cubicBezTo>
                      <a:pt x="3237" y="1058"/>
                      <a:pt x="3201" y="1809"/>
                      <a:pt x="3201" y="2604"/>
                    </a:cubicBezTo>
                    <a:cubicBezTo>
                      <a:pt x="2035" y="2867"/>
                      <a:pt x="787" y="3201"/>
                      <a:pt x="1" y="4105"/>
                    </a:cubicBezTo>
                    <a:cubicBezTo>
                      <a:pt x="977" y="5425"/>
                      <a:pt x="2523" y="6293"/>
                      <a:pt x="4105" y="6447"/>
                    </a:cubicBezTo>
                    <a:cubicBezTo>
                      <a:pt x="4252" y="6459"/>
                      <a:pt x="4400" y="6464"/>
                      <a:pt x="4549" y="6464"/>
                    </a:cubicBezTo>
                    <a:cubicBezTo>
                      <a:pt x="5312" y="6464"/>
                      <a:pt x="6085" y="6311"/>
                      <a:pt x="6781" y="6031"/>
                    </a:cubicBezTo>
                    <a:cubicBezTo>
                      <a:pt x="7459" y="5805"/>
                      <a:pt x="8590" y="5317"/>
                      <a:pt x="8888" y="4639"/>
                    </a:cubicBezTo>
                    <a:cubicBezTo>
                      <a:pt x="9602" y="2903"/>
                      <a:pt x="6139" y="2641"/>
                      <a:pt x="5154" y="2604"/>
                    </a:cubicBezTo>
                    <a:cubicBezTo>
                      <a:pt x="5118" y="1773"/>
                      <a:pt x="4973" y="832"/>
                      <a:pt x="5082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970605" y="2120346"/>
                <a:ext cx="849039" cy="985204"/>
              </a:xfrm>
              <a:custGeom>
                <a:avLst/>
                <a:gdLst/>
                <a:ahLst/>
                <a:cxnLst/>
                <a:rect l="l" t="t" r="r" b="b"/>
                <a:pathLst>
                  <a:path w="14385" h="16692" extrusionOk="0">
                    <a:moveTo>
                      <a:pt x="8658" y="0"/>
                    </a:moveTo>
                    <a:cubicBezTo>
                      <a:pt x="8608" y="0"/>
                      <a:pt x="8558" y="1"/>
                      <a:pt x="8508" y="3"/>
                    </a:cubicBezTo>
                    <a:cubicBezTo>
                      <a:pt x="8363" y="1242"/>
                      <a:pt x="8101" y="2336"/>
                      <a:pt x="7342" y="3394"/>
                    </a:cubicBezTo>
                    <a:cubicBezTo>
                      <a:pt x="6555" y="2454"/>
                      <a:pt x="5949" y="1323"/>
                      <a:pt x="5570" y="148"/>
                    </a:cubicBezTo>
                    <a:cubicBezTo>
                      <a:pt x="4629" y="455"/>
                      <a:pt x="3581" y="754"/>
                      <a:pt x="2785" y="1323"/>
                    </a:cubicBezTo>
                    <a:cubicBezTo>
                      <a:pt x="2179" y="1730"/>
                      <a:pt x="1845" y="2408"/>
                      <a:pt x="1429" y="3014"/>
                    </a:cubicBezTo>
                    <a:cubicBezTo>
                      <a:pt x="905" y="3728"/>
                      <a:pt x="489" y="4524"/>
                      <a:pt x="37" y="5274"/>
                    </a:cubicBezTo>
                    <a:cubicBezTo>
                      <a:pt x="0" y="5310"/>
                      <a:pt x="0" y="5347"/>
                      <a:pt x="0" y="5347"/>
                    </a:cubicBezTo>
                    <a:cubicBezTo>
                      <a:pt x="0" y="5392"/>
                      <a:pt x="0" y="5428"/>
                      <a:pt x="37" y="5464"/>
                    </a:cubicBezTo>
                    <a:cubicBezTo>
                      <a:pt x="416" y="5989"/>
                      <a:pt x="787" y="6441"/>
                      <a:pt x="1357" y="6784"/>
                    </a:cubicBezTo>
                    <a:cubicBezTo>
                      <a:pt x="1489" y="6850"/>
                      <a:pt x="2667" y="7481"/>
                      <a:pt x="2955" y="7481"/>
                    </a:cubicBezTo>
                    <a:cubicBezTo>
                      <a:pt x="2982" y="7481"/>
                      <a:pt x="3002" y="7475"/>
                      <a:pt x="3011" y="7462"/>
                    </a:cubicBezTo>
                    <a:cubicBezTo>
                      <a:pt x="3309" y="7010"/>
                      <a:pt x="3653" y="6522"/>
                      <a:pt x="3988" y="6025"/>
                    </a:cubicBezTo>
                    <a:lnTo>
                      <a:pt x="3988" y="6025"/>
                    </a:lnTo>
                    <a:cubicBezTo>
                      <a:pt x="3879" y="6215"/>
                      <a:pt x="3879" y="6784"/>
                      <a:pt x="3879" y="7010"/>
                    </a:cubicBezTo>
                    <a:cubicBezTo>
                      <a:pt x="3807" y="7381"/>
                      <a:pt x="3761" y="7761"/>
                      <a:pt x="3725" y="8140"/>
                    </a:cubicBezTo>
                    <a:cubicBezTo>
                      <a:pt x="3653" y="8927"/>
                      <a:pt x="3581" y="9686"/>
                      <a:pt x="3535" y="10437"/>
                    </a:cubicBezTo>
                    <a:cubicBezTo>
                      <a:pt x="3391" y="12353"/>
                      <a:pt x="2939" y="14207"/>
                      <a:pt x="2631" y="16087"/>
                    </a:cubicBezTo>
                    <a:cubicBezTo>
                      <a:pt x="2749" y="16123"/>
                      <a:pt x="2857" y="16160"/>
                      <a:pt x="2975" y="16196"/>
                    </a:cubicBezTo>
                    <a:cubicBezTo>
                      <a:pt x="3761" y="16386"/>
                      <a:pt x="4593" y="16467"/>
                      <a:pt x="5389" y="16576"/>
                    </a:cubicBezTo>
                    <a:cubicBezTo>
                      <a:pt x="6248" y="16650"/>
                      <a:pt x="7106" y="16692"/>
                      <a:pt x="7965" y="16692"/>
                    </a:cubicBezTo>
                    <a:cubicBezTo>
                      <a:pt x="8462" y="16692"/>
                      <a:pt x="8960" y="16678"/>
                      <a:pt x="9457" y="16648"/>
                    </a:cubicBezTo>
                    <a:cubicBezTo>
                      <a:pt x="10768" y="16539"/>
                      <a:pt x="12170" y="16350"/>
                      <a:pt x="13372" y="15861"/>
                    </a:cubicBezTo>
                    <a:cubicBezTo>
                      <a:pt x="13182" y="14885"/>
                      <a:pt x="12848" y="13936"/>
                      <a:pt x="12658" y="12995"/>
                    </a:cubicBezTo>
                    <a:cubicBezTo>
                      <a:pt x="12432" y="11757"/>
                      <a:pt x="12124" y="10509"/>
                      <a:pt x="11980" y="9234"/>
                    </a:cubicBezTo>
                    <a:cubicBezTo>
                      <a:pt x="11980" y="9044"/>
                      <a:pt x="11600" y="6522"/>
                      <a:pt x="11672" y="6522"/>
                    </a:cubicBezTo>
                    <a:cubicBezTo>
                      <a:pt x="12088" y="6368"/>
                      <a:pt x="12766" y="6178"/>
                      <a:pt x="13146" y="5916"/>
                    </a:cubicBezTo>
                    <a:cubicBezTo>
                      <a:pt x="13255" y="5844"/>
                      <a:pt x="14385" y="4822"/>
                      <a:pt x="14349" y="4786"/>
                    </a:cubicBezTo>
                    <a:lnTo>
                      <a:pt x="14312" y="4750"/>
                    </a:lnTo>
                    <a:cubicBezTo>
                      <a:pt x="14050" y="4488"/>
                      <a:pt x="13824" y="4180"/>
                      <a:pt x="13598" y="3882"/>
                    </a:cubicBezTo>
                    <a:cubicBezTo>
                      <a:pt x="13562" y="3764"/>
                      <a:pt x="13481" y="3692"/>
                      <a:pt x="13408" y="3620"/>
                    </a:cubicBezTo>
                    <a:cubicBezTo>
                      <a:pt x="13146" y="3276"/>
                      <a:pt x="12956" y="2860"/>
                      <a:pt x="12730" y="2490"/>
                    </a:cubicBezTo>
                    <a:cubicBezTo>
                      <a:pt x="12242" y="1694"/>
                      <a:pt x="11862" y="871"/>
                      <a:pt x="10958" y="528"/>
                    </a:cubicBezTo>
                    <a:cubicBezTo>
                      <a:pt x="10288" y="248"/>
                      <a:pt x="9420" y="0"/>
                      <a:pt x="8658" y="0"/>
                    </a:cubicBezTo>
                    <a:close/>
                  </a:path>
                </a:pathLst>
              </a:custGeom>
              <a:solidFill>
                <a:srgbClr val="467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250725" y="2120523"/>
                <a:ext cx="282364" cy="282364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784" extrusionOk="0">
                    <a:moveTo>
                      <a:pt x="3762" y="0"/>
                    </a:moveTo>
                    <a:cubicBezTo>
                      <a:pt x="3617" y="1239"/>
                      <a:pt x="3355" y="2333"/>
                      <a:pt x="2596" y="3391"/>
                    </a:cubicBezTo>
                    <a:cubicBezTo>
                      <a:pt x="1809" y="2451"/>
                      <a:pt x="1203" y="1320"/>
                      <a:pt x="824" y="145"/>
                    </a:cubicBezTo>
                    <a:cubicBezTo>
                      <a:pt x="562" y="226"/>
                      <a:pt x="263" y="299"/>
                      <a:pt x="1" y="416"/>
                    </a:cubicBezTo>
                    <a:cubicBezTo>
                      <a:pt x="453" y="2107"/>
                      <a:pt x="1466" y="3689"/>
                      <a:pt x="2858" y="4783"/>
                    </a:cubicBezTo>
                    <a:cubicBezTo>
                      <a:pt x="3726" y="3309"/>
                      <a:pt x="4368" y="1727"/>
                      <a:pt x="4784" y="109"/>
                    </a:cubicBezTo>
                    <a:cubicBezTo>
                      <a:pt x="4440" y="37"/>
                      <a:pt x="4069" y="0"/>
                      <a:pt x="3762" y="0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970605" y="2391614"/>
                <a:ext cx="204454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2885" extrusionOk="0">
                    <a:moveTo>
                      <a:pt x="416" y="0"/>
                    </a:moveTo>
                    <a:cubicBezTo>
                      <a:pt x="299" y="226"/>
                      <a:pt x="145" y="452"/>
                      <a:pt x="37" y="678"/>
                    </a:cubicBezTo>
                    <a:cubicBezTo>
                      <a:pt x="0" y="714"/>
                      <a:pt x="0" y="751"/>
                      <a:pt x="0" y="751"/>
                    </a:cubicBezTo>
                    <a:cubicBezTo>
                      <a:pt x="0" y="796"/>
                      <a:pt x="0" y="832"/>
                      <a:pt x="37" y="868"/>
                    </a:cubicBezTo>
                    <a:cubicBezTo>
                      <a:pt x="416" y="1393"/>
                      <a:pt x="787" y="1845"/>
                      <a:pt x="1357" y="2188"/>
                    </a:cubicBezTo>
                    <a:cubicBezTo>
                      <a:pt x="1489" y="2254"/>
                      <a:pt x="2667" y="2885"/>
                      <a:pt x="2955" y="2885"/>
                    </a:cubicBezTo>
                    <a:cubicBezTo>
                      <a:pt x="2982" y="2885"/>
                      <a:pt x="3002" y="2879"/>
                      <a:pt x="3011" y="2866"/>
                    </a:cubicBezTo>
                    <a:cubicBezTo>
                      <a:pt x="3165" y="2640"/>
                      <a:pt x="3309" y="2414"/>
                      <a:pt x="3463" y="2188"/>
                    </a:cubicBezTo>
                    <a:cubicBezTo>
                      <a:pt x="2369" y="1619"/>
                      <a:pt x="1357" y="868"/>
                      <a:pt x="416" y="0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650957" y="2355846"/>
                <a:ext cx="168686" cy="151629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569" extrusionOk="0">
                    <a:moveTo>
                      <a:pt x="2180" y="0"/>
                    </a:moveTo>
                    <a:cubicBezTo>
                      <a:pt x="1583" y="724"/>
                      <a:pt x="823" y="1284"/>
                      <a:pt x="1" y="1664"/>
                    </a:cubicBezTo>
                    <a:cubicBezTo>
                      <a:pt x="73" y="1962"/>
                      <a:pt x="1" y="2261"/>
                      <a:pt x="109" y="2568"/>
                    </a:cubicBezTo>
                    <a:cubicBezTo>
                      <a:pt x="561" y="2414"/>
                      <a:pt x="1239" y="2188"/>
                      <a:pt x="1619" y="1926"/>
                    </a:cubicBezTo>
                    <a:cubicBezTo>
                      <a:pt x="1728" y="1854"/>
                      <a:pt x="2858" y="832"/>
                      <a:pt x="2822" y="796"/>
                    </a:cubicBezTo>
                    <a:lnTo>
                      <a:pt x="2785" y="760"/>
                    </a:lnTo>
                    <a:cubicBezTo>
                      <a:pt x="2559" y="534"/>
                      <a:pt x="2369" y="272"/>
                      <a:pt x="2180" y="0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1439656" y="2033524"/>
                <a:ext cx="4309" cy="53415"/>
              </a:xfrm>
              <a:custGeom>
                <a:avLst/>
                <a:gdLst/>
                <a:ahLst/>
                <a:cxnLst/>
                <a:rect l="l" t="t" r="r" b="b"/>
                <a:pathLst>
                  <a:path w="73" h="905" extrusionOk="0">
                    <a:moveTo>
                      <a:pt x="37" y="715"/>
                    </a:moveTo>
                    <a:cubicBezTo>
                      <a:pt x="37" y="796"/>
                      <a:pt x="73" y="832"/>
                      <a:pt x="73" y="905"/>
                    </a:cubicBezTo>
                    <a:cubicBezTo>
                      <a:pt x="73" y="832"/>
                      <a:pt x="37" y="796"/>
                      <a:pt x="37" y="715"/>
                    </a:cubicBezTo>
                    <a:lnTo>
                      <a:pt x="37" y="715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54"/>
                      <a:pt x="0" y="308"/>
                      <a:pt x="37" y="453"/>
                    </a:cubicBezTo>
                    <a:lnTo>
                      <a:pt x="37" y="453"/>
                    </a:lnTo>
                    <a:cubicBezTo>
                      <a:pt x="0" y="308"/>
                      <a:pt x="0" y="154"/>
                      <a:pt x="0" y="1"/>
                    </a:cubicBezTo>
                    <a:close/>
                  </a:path>
                </a:pathLst>
              </a:custGeom>
              <a:solidFill>
                <a:srgbClr val="B2C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1441781" y="2060202"/>
                <a:ext cx="59" cy="15523"/>
              </a:xfrm>
              <a:custGeom>
                <a:avLst/>
                <a:gdLst/>
                <a:ahLst/>
                <a:cxnLst/>
                <a:rect l="l" t="t" r="r" b="b"/>
                <a:pathLst>
                  <a:path w="1" h="263" extrusionOk="0">
                    <a:moveTo>
                      <a:pt x="1" y="1"/>
                    </a:moveTo>
                    <a:lnTo>
                      <a:pt x="1" y="263"/>
                    </a:lnTo>
                    <a:lnTo>
                      <a:pt x="1" y="2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4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1330819" y="2033524"/>
                <a:ext cx="113146" cy="6463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095" extrusionOk="0">
                    <a:moveTo>
                      <a:pt x="1844" y="1"/>
                    </a:moveTo>
                    <a:cubicBezTo>
                      <a:pt x="1501" y="37"/>
                      <a:pt x="1166" y="82"/>
                      <a:pt x="823" y="82"/>
                    </a:cubicBezTo>
                    <a:cubicBezTo>
                      <a:pt x="561" y="82"/>
                      <a:pt x="298" y="37"/>
                      <a:pt x="0" y="37"/>
                    </a:cubicBezTo>
                    <a:lnTo>
                      <a:pt x="0" y="1059"/>
                    </a:lnTo>
                    <a:cubicBezTo>
                      <a:pt x="335" y="1095"/>
                      <a:pt x="642" y="1095"/>
                      <a:pt x="940" y="1095"/>
                    </a:cubicBezTo>
                    <a:cubicBezTo>
                      <a:pt x="1275" y="1095"/>
                      <a:pt x="1618" y="1095"/>
                      <a:pt x="1917" y="1022"/>
                    </a:cubicBezTo>
                    <a:lnTo>
                      <a:pt x="1917" y="905"/>
                    </a:lnTo>
                    <a:cubicBezTo>
                      <a:pt x="1917" y="832"/>
                      <a:pt x="1881" y="796"/>
                      <a:pt x="1881" y="715"/>
                    </a:cubicBezTo>
                    <a:lnTo>
                      <a:pt x="1881" y="453"/>
                    </a:lnTo>
                    <a:cubicBezTo>
                      <a:pt x="1844" y="308"/>
                      <a:pt x="1844" y="154"/>
                      <a:pt x="1844" y="1"/>
                    </a:cubicBezTo>
                    <a:close/>
                  </a:path>
                </a:pathLst>
              </a:custGeom>
              <a:solidFill>
                <a:srgbClr val="DB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1097090" y="1418923"/>
                <a:ext cx="611591" cy="430038"/>
              </a:xfrm>
              <a:custGeom>
                <a:avLst/>
                <a:gdLst/>
                <a:ahLst/>
                <a:cxnLst/>
                <a:rect l="l" t="t" r="r" b="b"/>
                <a:pathLst>
                  <a:path w="10362" h="7286" extrusionOk="0">
                    <a:moveTo>
                      <a:pt x="4675" y="1"/>
                    </a:moveTo>
                    <a:cubicBezTo>
                      <a:pt x="3658" y="1"/>
                      <a:pt x="2597" y="548"/>
                      <a:pt x="1962" y="1337"/>
                    </a:cubicBezTo>
                    <a:cubicBezTo>
                      <a:pt x="1700" y="1680"/>
                      <a:pt x="1510" y="2087"/>
                      <a:pt x="1474" y="2539"/>
                    </a:cubicBezTo>
                    <a:cubicBezTo>
                      <a:pt x="1398" y="2521"/>
                      <a:pt x="1317" y="2512"/>
                      <a:pt x="1236" y="2512"/>
                    </a:cubicBezTo>
                    <a:cubicBezTo>
                      <a:pt x="989" y="2512"/>
                      <a:pt x="731" y="2595"/>
                      <a:pt x="534" y="2765"/>
                    </a:cubicBezTo>
                    <a:cubicBezTo>
                      <a:pt x="0" y="3262"/>
                      <a:pt x="0" y="4121"/>
                      <a:pt x="0" y="4763"/>
                    </a:cubicBezTo>
                    <a:cubicBezTo>
                      <a:pt x="0" y="5631"/>
                      <a:pt x="118" y="6463"/>
                      <a:pt x="380" y="7286"/>
                    </a:cubicBezTo>
                    <a:lnTo>
                      <a:pt x="8933" y="6797"/>
                    </a:lnTo>
                    <a:cubicBezTo>
                      <a:pt x="9457" y="6725"/>
                      <a:pt x="10063" y="6011"/>
                      <a:pt x="10207" y="5405"/>
                    </a:cubicBezTo>
                    <a:cubicBezTo>
                      <a:pt x="10361" y="4691"/>
                      <a:pt x="9909" y="3859"/>
                      <a:pt x="9267" y="3714"/>
                    </a:cubicBezTo>
                    <a:cubicBezTo>
                      <a:pt x="9529" y="3407"/>
                      <a:pt x="9719" y="2955"/>
                      <a:pt x="9755" y="2503"/>
                    </a:cubicBezTo>
                    <a:cubicBezTo>
                      <a:pt x="9755" y="2051"/>
                      <a:pt x="9611" y="1599"/>
                      <a:pt x="9303" y="1300"/>
                    </a:cubicBezTo>
                    <a:cubicBezTo>
                      <a:pt x="9123" y="1147"/>
                      <a:pt x="8933" y="1038"/>
                      <a:pt x="8707" y="957"/>
                    </a:cubicBezTo>
                    <a:cubicBezTo>
                      <a:pt x="8421" y="823"/>
                      <a:pt x="8104" y="754"/>
                      <a:pt x="7786" y="754"/>
                    </a:cubicBezTo>
                    <a:cubicBezTo>
                      <a:pt x="7310" y="754"/>
                      <a:pt x="6831" y="908"/>
                      <a:pt x="6446" y="1228"/>
                    </a:cubicBezTo>
                    <a:cubicBezTo>
                      <a:pt x="6329" y="658"/>
                      <a:pt x="5877" y="243"/>
                      <a:pt x="5389" y="98"/>
                    </a:cubicBezTo>
                    <a:cubicBezTo>
                      <a:pt x="5157" y="32"/>
                      <a:pt x="4918" y="1"/>
                      <a:pt x="4675" y="1"/>
                    </a:cubicBezTo>
                    <a:close/>
                  </a:path>
                </a:pathLst>
              </a:custGeom>
              <a:solidFill>
                <a:srgbClr val="B07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1582137" y="1770520"/>
                <a:ext cx="77438" cy="129672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2197" extrusionOk="0">
                    <a:moveTo>
                      <a:pt x="601" y="0"/>
                    </a:moveTo>
                    <a:cubicBezTo>
                      <a:pt x="550" y="0"/>
                      <a:pt x="500" y="6"/>
                      <a:pt x="452" y="18"/>
                    </a:cubicBezTo>
                    <a:cubicBezTo>
                      <a:pt x="263" y="54"/>
                      <a:pt x="73" y="198"/>
                      <a:pt x="0" y="388"/>
                    </a:cubicBezTo>
                    <a:lnTo>
                      <a:pt x="226" y="2196"/>
                    </a:lnTo>
                    <a:cubicBezTo>
                      <a:pt x="489" y="2052"/>
                      <a:pt x="787" y="1862"/>
                      <a:pt x="977" y="1600"/>
                    </a:cubicBezTo>
                    <a:cubicBezTo>
                      <a:pt x="1167" y="1329"/>
                      <a:pt x="1311" y="994"/>
                      <a:pt x="1275" y="650"/>
                    </a:cubicBezTo>
                    <a:cubicBezTo>
                      <a:pt x="1239" y="470"/>
                      <a:pt x="1167" y="280"/>
                      <a:pt x="1013" y="126"/>
                    </a:cubicBezTo>
                    <a:cubicBezTo>
                      <a:pt x="899" y="46"/>
                      <a:pt x="746" y="0"/>
                      <a:pt x="601" y="0"/>
                    </a:cubicBezTo>
                    <a:close/>
                  </a:path>
                </a:pathLst>
              </a:custGeom>
              <a:solidFill>
                <a:srgbClr val="D38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1601850" y="1790470"/>
                <a:ext cx="33702" cy="7702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05" extrusionOk="0">
                    <a:moveTo>
                      <a:pt x="513" y="1"/>
                    </a:moveTo>
                    <a:cubicBezTo>
                      <a:pt x="488" y="1"/>
                      <a:pt x="426" y="43"/>
                      <a:pt x="345" y="132"/>
                    </a:cubicBezTo>
                    <a:cubicBezTo>
                      <a:pt x="263" y="204"/>
                      <a:pt x="155" y="394"/>
                      <a:pt x="73" y="584"/>
                    </a:cubicBezTo>
                    <a:cubicBezTo>
                      <a:pt x="1" y="765"/>
                      <a:pt x="1" y="954"/>
                      <a:pt x="1" y="1108"/>
                    </a:cubicBezTo>
                    <a:cubicBezTo>
                      <a:pt x="1" y="1203"/>
                      <a:pt x="29" y="1305"/>
                      <a:pt x="60" y="1305"/>
                    </a:cubicBezTo>
                    <a:cubicBezTo>
                      <a:pt x="64" y="1305"/>
                      <a:pt x="69" y="1302"/>
                      <a:pt x="73" y="1298"/>
                    </a:cubicBezTo>
                    <a:cubicBezTo>
                      <a:pt x="118" y="1298"/>
                      <a:pt x="73" y="991"/>
                      <a:pt x="191" y="620"/>
                    </a:cubicBezTo>
                    <a:cubicBezTo>
                      <a:pt x="299" y="240"/>
                      <a:pt x="571" y="14"/>
                      <a:pt x="525" y="14"/>
                    </a:cubicBezTo>
                    <a:cubicBezTo>
                      <a:pt x="525" y="5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>
                <a:off x="1610940" y="1813665"/>
                <a:ext cx="17648" cy="4863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824" extrusionOk="0">
                    <a:moveTo>
                      <a:pt x="37" y="1"/>
                    </a:moveTo>
                    <a:lnTo>
                      <a:pt x="37" y="1"/>
                    </a:lnTo>
                    <a:cubicBezTo>
                      <a:pt x="1" y="37"/>
                      <a:pt x="191" y="191"/>
                      <a:pt x="191" y="417"/>
                    </a:cubicBezTo>
                    <a:cubicBezTo>
                      <a:pt x="191" y="643"/>
                      <a:pt x="37" y="787"/>
                      <a:pt x="37" y="824"/>
                    </a:cubicBezTo>
                    <a:cubicBezTo>
                      <a:pt x="73" y="824"/>
                      <a:pt x="109" y="824"/>
                      <a:pt x="191" y="751"/>
                    </a:cubicBezTo>
                    <a:cubicBezTo>
                      <a:pt x="227" y="679"/>
                      <a:pt x="299" y="561"/>
                      <a:pt x="299" y="417"/>
                    </a:cubicBezTo>
                    <a:cubicBezTo>
                      <a:pt x="299" y="263"/>
                      <a:pt x="227" y="145"/>
                      <a:pt x="145" y="73"/>
                    </a:cubicBezTo>
                    <a:cubicBezTo>
                      <a:pt x="109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>
                <a:off x="1150446" y="1571673"/>
                <a:ext cx="471767" cy="465274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7883" extrusionOk="0">
                    <a:moveTo>
                      <a:pt x="4034" y="0"/>
                    </a:moveTo>
                    <a:cubicBezTo>
                      <a:pt x="3640" y="0"/>
                      <a:pt x="3246" y="39"/>
                      <a:pt x="2866" y="105"/>
                    </a:cubicBezTo>
                    <a:cubicBezTo>
                      <a:pt x="1619" y="331"/>
                      <a:pt x="308" y="900"/>
                      <a:pt x="118" y="2329"/>
                    </a:cubicBezTo>
                    <a:cubicBezTo>
                      <a:pt x="0" y="3269"/>
                      <a:pt x="36" y="4245"/>
                      <a:pt x="262" y="5150"/>
                    </a:cubicBezTo>
                    <a:cubicBezTo>
                      <a:pt x="416" y="5981"/>
                      <a:pt x="678" y="6958"/>
                      <a:pt x="1438" y="7410"/>
                    </a:cubicBezTo>
                    <a:cubicBezTo>
                      <a:pt x="1736" y="7564"/>
                      <a:pt x="2116" y="7753"/>
                      <a:pt x="2450" y="7790"/>
                    </a:cubicBezTo>
                    <a:cubicBezTo>
                      <a:pt x="2487" y="7826"/>
                      <a:pt x="2523" y="7826"/>
                      <a:pt x="2568" y="7826"/>
                    </a:cubicBezTo>
                    <a:cubicBezTo>
                      <a:pt x="2999" y="7856"/>
                      <a:pt x="3432" y="7883"/>
                      <a:pt x="3858" y="7883"/>
                    </a:cubicBezTo>
                    <a:cubicBezTo>
                      <a:pt x="5104" y="7883"/>
                      <a:pt x="6282" y="7652"/>
                      <a:pt x="7125" y="6587"/>
                    </a:cubicBezTo>
                    <a:cubicBezTo>
                      <a:pt x="7993" y="5493"/>
                      <a:pt x="7613" y="3721"/>
                      <a:pt x="7387" y="2482"/>
                    </a:cubicBezTo>
                    <a:cubicBezTo>
                      <a:pt x="7233" y="1615"/>
                      <a:pt x="7007" y="900"/>
                      <a:pt x="6184" y="484"/>
                    </a:cubicBezTo>
                    <a:cubicBezTo>
                      <a:pt x="5518" y="136"/>
                      <a:pt x="4774" y="0"/>
                      <a:pt x="4034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>
                <a:off x="1317480" y="1784508"/>
                <a:ext cx="17648" cy="5589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947" extrusionOk="0">
                    <a:moveTo>
                      <a:pt x="120" y="1"/>
                    </a:moveTo>
                    <a:cubicBezTo>
                      <a:pt x="115" y="1"/>
                      <a:pt x="112" y="3"/>
                      <a:pt x="109" y="7"/>
                    </a:cubicBezTo>
                    <a:cubicBezTo>
                      <a:pt x="36" y="7"/>
                      <a:pt x="0" y="233"/>
                      <a:pt x="36" y="495"/>
                    </a:cubicBezTo>
                    <a:cubicBezTo>
                      <a:pt x="36" y="721"/>
                      <a:pt x="72" y="947"/>
                      <a:pt x="145" y="947"/>
                    </a:cubicBezTo>
                    <a:cubicBezTo>
                      <a:pt x="190" y="947"/>
                      <a:pt x="298" y="757"/>
                      <a:pt x="262" y="459"/>
                    </a:cubicBezTo>
                    <a:cubicBezTo>
                      <a:pt x="262" y="211"/>
                      <a:pt x="164" y="1"/>
                      <a:pt x="120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1499446" y="1777957"/>
                <a:ext cx="18179" cy="5365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909" extrusionOk="0">
                    <a:moveTo>
                      <a:pt x="118" y="0"/>
                    </a:moveTo>
                    <a:cubicBezTo>
                      <a:pt x="45" y="0"/>
                      <a:pt x="0" y="226"/>
                      <a:pt x="45" y="488"/>
                    </a:cubicBezTo>
                    <a:cubicBezTo>
                      <a:pt x="79" y="698"/>
                      <a:pt x="112" y="908"/>
                      <a:pt x="175" y="908"/>
                    </a:cubicBezTo>
                    <a:cubicBezTo>
                      <a:pt x="180" y="908"/>
                      <a:pt x="185" y="907"/>
                      <a:pt x="190" y="904"/>
                    </a:cubicBezTo>
                    <a:cubicBezTo>
                      <a:pt x="271" y="904"/>
                      <a:pt x="307" y="714"/>
                      <a:pt x="307" y="452"/>
                    </a:cubicBezTo>
                    <a:cubicBezTo>
                      <a:pt x="271" y="190"/>
                      <a:pt x="154" y="0"/>
                      <a:pt x="118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1257159" y="1685823"/>
                <a:ext cx="89183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857" extrusionOk="0">
                    <a:moveTo>
                      <a:pt x="1366" y="0"/>
                    </a:moveTo>
                    <a:cubicBezTo>
                      <a:pt x="1331" y="0"/>
                      <a:pt x="1290" y="4"/>
                      <a:pt x="1248" y="15"/>
                    </a:cubicBezTo>
                    <a:cubicBezTo>
                      <a:pt x="1094" y="15"/>
                      <a:pt x="868" y="51"/>
                      <a:pt x="606" y="169"/>
                    </a:cubicBezTo>
                    <a:cubicBezTo>
                      <a:pt x="380" y="277"/>
                      <a:pt x="190" y="431"/>
                      <a:pt x="118" y="585"/>
                    </a:cubicBezTo>
                    <a:cubicBezTo>
                      <a:pt x="37" y="729"/>
                      <a:pt x="0" y="847"/>
                      <a:pt x="37" y="847"/>
                    </a:cubicBezTo>
                    <a:cubicBezTo>
                      <a:pt x="45" y="853"/>
                      <a:pt x="53" y="856"/>
                      <a:pt x="63" y="856"/>
                    </a:cubicBezTo>
                    <a:cubicBezTo>
                      <a:pt x="108" y="856"/>
                      <a:pt x="173" y="790"/>
                      <a:pt x="263" y="693"/>
                    </a:cubicBezTo>
                    <a:cubicBezTo>
                      <a:pt x="380" y="585"/>
                      <a:pt x="534" y="467"/>
                      <a:pt x="715" y="395"/>
                    </a:cubicBezTo>
                    <a:cubicBezTo>
                      <a:pt x="941" y="277"/>
                      <a:pt x="1131" y="241"/>
                      <a:pt x="1284" y="169"/>
                    </a:cubicBezTo>
                    <a:cubicBezTo>
                      <a:pt x="1438" y="133"/>
                      <a:pt x="1510" y="96"/>
                      <a:pt x="1510" y="51"/>
                    </a:cubicBezTo>
                    <a:cubicBezTo>
                      <a:pt x="1510" y="26"/>
                      <a:pt x="1452" y="0"/>
                      <a:pt x="1366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>
                <a:off x="1470584" y="1671185"/>
                <a:ext cx="82277" cy="40312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3" extrusionOk="0">
                    <a:moveTo>
                      <a:pt x="227" y="1"/>
                    </a:moveTo>
                    <a:cubicBezTo>
                      <a:pt x="82" y="1"/>
                      <a:pt x="1" y="37"/>
                      <a:pt x="1" y="73"/>
                    </a:cubicBezTo>
                    <a:cubicBezTo>
                      <a:pt x="1" y="155"/>
                      <a:pt x="344" y="191"/>
                      <a:pt x="679" y="344"/>
                    </a:cubicBezTo>
                    <a:cubicBezTo>
                      <a:pt x="1031" y="479"/>
                      <a:pt x="1282" y="683"/>
                      <a:pt x="1346" y="683"/>
                    </a:cubicBezTo>
                    <a:cubicBezTo>
                      <a:pt x="1351" y="683"/>
                      <a:pt x="1354" y="682"/>
                      <a:pt x="1357" y="679"/>
                    </a:cubicBezTo>
                    <a:cubicBezTo>
                      <a:pt x="1393" y="643"/>
                      <a:pt x="1357" y="570"/>
                      <a:pt x="1249" y="453"/>
                    </a:cubicBezTo>
                    <a:cubicBezTo>
                      <a:pt x="1167" y="344"/>
                      <a:pt x="986" y="191"/>
                      <a:pt x="796" y="118"/>
                    </a:cubicBezTo>
                    <a:cubicBezTo>
                      <a:pt x="570" y="37"/>
                      <a:pt x="381" y="1"/>
                      <a:pt x="227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1401764" y="1790115"/>
                <a:ext cx="51291" cy="481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16" extrusionOk="0">
                    <a:moveTo>
                      <a:pt x="320" y="0"/>
                    </a:moveTo>
                    <a:cubicBezTo>
                      <a:pt x="270" y="0"/>
                      <a:pt x="226" y="8"/>
                      <a:pt x="190" y="20"/>
                    </a:cubicBezTo>
                    <a:cubicBezTo>
                      <a:pt x="37" y="56"/>
                      <a:pt x="1" y="138"/>
                      <a:pt x="1" y="138"/>
                    </a:cubicBezTo>
                    <a:cubicBezTo>
                      <a:pt x="11" y="148"/>
                      <a:pt x="21" y="152"/>
                      <a:pt x="33" y="152"/>
                    </a:cubicBezTo>
                    <a:cubicBezTo>
                      <a:pt x="64" y="152"/>
                      <a:pt x="106" y="125"/>
                      <a:pt x="190" y="92"/>
                    </a:cubicBezTo>
                    <a:cubicBezTo>
                      <a:pt x="299" y="92"/>
                      <a:pt x="453" y="138"/>
                      <a:pt x="606" y="210"/>
                    </a:cubicBezTo>
                    <a:cubicBezTo>
                      <a:pt x="715" y="318"/>
                      <a:pt x="751" y="508"/>
                      <a:pt x="751" y="626"/>
                    </a:cubicBezTo>
                    <a:cubicBezTo>
                      <a:pt x="715" y="734"/>
                      <a:pt x="715" y="771"/>
                      <a:pt x="715" y="816"/>
                    </a:cubicBezTo>
                    <a:cubicBezTo>
                      <a:pt x="715" y="816"/>
                      <a:pt x="796" y="734"/>
                      <a:pt x="832" y="626"/>
                    </a:cubicBezTo>
                    <a:cubicBezTo>
                      <a:pt x="869" y="508"/>
                      <a:pt x="832" y="282"/>
                      <a:pt x="679" y="138"/>
                    </a:cubicBezTo>
                    <a:cubicBezTo>
                      <a:pt x="551" y="34"/>
                      <a:pt x="423" y="0"/>
                      <a:pt x="320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1"/>
              <p:cNvSpPr/>
              <p:nvPr/>
            </p:nvSpPr>
            <p:spPr>
              <a:xfrm>
                <a:off x="1397514" y="1829188"/>
                <a:ext cx="13398" cy="12631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4" extrusionOk="0">
                    <a:moveTo>
                      <a:pt x="36" y="0"/>
                    </a:moveTo>
                    <a:cubicBezTo>
                      <a:pt x="0" y="0"/>
                      <a:pt x="0" y="109"/>
                      <a:pt x="73" y="154"/>
                    </a:cubicBezTo>
                    <a:cubicBezTo>
                      <a:pt x="94" y="196"/>
                      <a:pt x="130" y="214"/>
                      <a:pt x="164" y="214"/>
                    </a:cubicBezTo>
                    <a:cubicBezTo>
                      <a:pt x="189" y="214"/>
                      <a:pt x="211" y="205"/>
                      <a:pt x="226" y="190"/>
                    </a:cubicBezTo>
                    <a:cubicBezTo>
                      <a:pt x="226" y="154"/>
                      <a:pt x="190" y="109"/>
                      <a:pt x="145" y="72"/>
                    </a:cubicBezTo>
                    <a:cubicBezTo>
                      <a:pt x="109" y="36"/>
                      <a:pt x="73" y="0"/>
                      <a:pt x="36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>
                <a:off x="1386300" y="1855630"/>
                <a:ext cx="5766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99" extrusionOk="0">
                    <a:moveTo>
                      <a:pt x="39" y="0"/>
                    </a:moveTo>
                    <a:cubicBezTo>
                      <a:pt x="37" y="0"/>
                      <a:pt x="37" y="1"/>
                      <a:pt x="37" y="4"/>
                    </a:cubicBezTo>
                    <a:cubicBezTo>
                      <a:pt x="0" y="4"/>
                      <a:pt x="37" y="76"/>
                      <a:pt x="73" y="158"/>
                    </a:cubicBezTo>
                    <a:cubicBezTo>
                      <a:pt x="154" y="230"/>
                      <a:pt x="263" y="339"/>
                      <a:pt x="416" y="384"/>
                    </a:cubicBezTo>
                    <a:cubicBezTo>
                      <a:pt x="471" y="394"/>
                      <a:pt x="521" y="399"/>
                      <a:pt x="568" y="399"/>
                    </a:cubicBezTo>
                    <a:cubicBezTo>
                      <a:pt x="684" y="399"/>
                      <a:pt x="774" y="371"/>
                      <a:pt x="832" y="339"/>
                    </a:cubicBezTo>
                    <a:cubicBezTo>
                      <a:pt x="941" y="302"/>
                      <a:pt x="977" y="230"/>
                      <a:pt x="977" y="230"/>
                    </a:cubicBezTo>
                    <a:cubicBezTo>
                      <a:pt x="973" y="226"/>
                      <a:pt x="966" y="224"/>
                      <a:pt x="957" y="224"/>
                    </a:cubicBezTo>
                    <a:cubicBezTo>
                      <a:pt x="904" y="224"/>
                      <a:pt x="772" y="287"/>
                      <a:pt x="608" y="287"/>
                    </a:cubicBezTo>
                    <a:cubicBezTo>
                      <a:pt x="559" y="287"/>
                      <a:pt x="506" y="281"/>
                      <a:pt x="452" y="266"/>
                    </a:cubicBezTo>
                    <a:cubicBezTo>
                      <a:pt x="209" y="199"/>
                      <a:pt x="60" y="0"/>
                      <a:pt x="39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1395390" y="1795545"/>
                <a:ext cx="56307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69" extrusionOk="0">
                    <a:moveTo>
                      <a:pt x="940" y="380"/>
                    </a:moveTo>
                    <a:lnTo>
                      <a:pt x="940" y="522"/>
                    </a:lnTo>
                    <a:lnTo>
                      <a:pt x="940" y="522"/>
                    </a:lnTo>
                    <a:cubicBezTo>
                      <a:pt x="952" y="473"/>
                      <a:pt x="954" y="424"/>
                      <a:pt x="940" y="380"/>
                    </a:cubicBezTo>
                    <a:close/>
                    <a:moveTo>
                      <a:pt x="940" y="522"/>
                    </a:moveTo>
                    <a:lnTo>
                      <a:pt x="940" y="522"/>
                    </a:lnTo>
                    <a:cubicBezTo>
                      <a:pt x="927" y="579"/>
                      <a:pt x="899" y="637"/>
                      <a:pt x="867" y="692"/>
                    </a:cubicBezTo>
                    <a:lnTo>
                      <a:pt x="867" y="692"/>
                    </a:lnTo>
                    <a:cubicBezTo>
                      <a:pt x="892" y="659"/>
                      <a:pt x="918" y="602"/>
                      <a:pt x="940" y="534"/>
                    </a:cubicBezTo>
                    <a:lnTo>
                      <a:pt x="940" y="522"/>
                    </a:lnTo>
                    <a:close/>
                    <a:moveTo>
                      <a:pt x="298" y="0"/>
                    </a:moveTo>
                    <a:cubicBezTo>
                      <a:pt x="226" y="46"/>
                      <a:pt x="181" y="46"/>
                      <a:pt x="145" y="82"/>
                    </a:cubicBezTo>
                    <a:lnTo>
                      <a:pt x="109" y="82"/>
                    </a:lnTo>
                    <a:cubicBezTo>
                      <a:pt x="0" y="226"/>
                      <a:pt x="0" y="416"/>
                      <a:pt x="72" y="570"/>
                    </a:cubicBezTo>
                    <a:cubicBezTo>
                      <a:pt x="109" y="570"/>
                      <a:pt x="145" y="606"/>
                      <a:pt x="181" y="642"/>
                    </a:cubicBezTo>
                    <a:cubicBezTo>
                      <a:pt x="226" y="679"/>
                      <a:pt x="262" y="724"/>
                      <a:pt x="262" y="760"/>
                    </a:cubicBezTo>
                    <a:lnTo>
                      <a:pt x="262" y="796"/>
                    </a:lnTo>
                    <a:cubicBezTo>
                      <a:pt x="335" y="832"/>
                      <a:pt x="488" y="868"/>
                      <a:pt x="597" y="868"/>
                    </a:cubicBezTo>
                    <a:lnTo>
                      <a:pt x="714" y="868"/>
                    </a:lnTo>
                    <a:cubicBezTo>
                      <a:pt x="750" y="832"/>
                      <a:pt x="787" y="796"/>
                      <a:pt x="823" y="760"/>
                    </a:cubicBezTo>
                    <a:cubicBezTo>
                      <a:pt x="838" y="738"/>
                      <a:pt x="853" y="715"/>
                      <a:pt x="867" y="692"/>
                    </a:cubicBezTo>
                    <a:lnTo>
                      <a:pt x="867" y="692"/>
                    </a:lnTo>
                    <a:cubicBezTo>
                      <a:pt x="851" y="712"/>
                      <a:pt x="836" y="724"/>
                      <a:pt x="823" y="724"/>
                    </a:cubicBezTo>
                    <a:cubicBezTo>
                      <a:pt x="823" y="679"/>
                      <a:pt x="823" y="642"/>
                      <a:pt x="859" y="534"/>
                    </a:cubicBezTo>
                    <a:cubicBezTo>
                      <a:pt x="859" y="416"/>
                      <a:pt x="823" y="226"/>
                      <a:pt x="714" y="118"/>
                    </a:cubicBezTo>
                    <a:cubicBezTo>
                      <a:pt x="597" y="46"/>
                      <a:pt x="488" y="0"/>
                      <a:pt x="371" y="0"/>
                    </a:cubicBezTo>
                    <a:close/>
                  </a:path>
                </a:pathLst>
              </a:custGeom>
              <a:solidFill>
                <a:srgbClr val="DB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1403889" y="1795545"/>
                <a:ext cx="47041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24" extrusionOk="0">
                    <a:moveTo>
                      <a:pt x="154" y="0"/>
                    </a:moveTo>
                    <a:cubicBezTo>
                      <a:pt x="154" y="1"/>
                      <a:pt x="154" y="1"/>
                      <a:pt x="154" y="1"/>
                    </a:cubicBezTo>
                    <a:lnTo>
                      <a:pt x="154" y="1"/>
                    </a:lnTo>
                    <a:cubicBezTo>
                      <a:pt x="166" y="0"/>
                      <a:pt x="179" y="0"/>
                      <a:pt x="191" y="0"/>
                    </a:cubicBezTo>
                    <a:close/>
                    <a:moveTo>
                      <a:pt x="154" y="1"/>
                    </a:moveTo>
                    <a:cubicBezTo>
                      <a:pt x="92" y="3"/>
                      <a:pt x="31" y="14"/>
                      <a:pt x="1" y="82"/>
                    </a:cubicBezTo>
                    <a:cubicBezTo>
                      <a:pt x="37" y="46"/>
                      <a:pt x="82" y="46"/>
                      <a:pt x="154" y="1"/>
                    </a:cubicBezTo>
                    <a:close/>
                    <a:moveTo>
                      <a:pt x="191" y="0"/>
                    </a:moveTo>
                    <a:cubicBezTo>
                      <a:pt x="308" y="0"/>
                      <a:pt x="453" y="46"/>
                      <a:pt x="570" y="118"/>
                    </a:cubicBezTo>
                    <a:cubicBezTo>
                      <a:pt x="453" y="46"/>
                      <a:pt x="344" y="0"/>
                      <a:pt x="227" y="0"/>
                    </a:cubicBezTo>
                    <a:close/>
                    <a:moveTo>
                      <a:pt x="570" y="118"/>
                    </a:moveTo>
                    <a:cubicBezTo>
                      <a:pt x="679" y="226"/>
                      <a:pt x="715" y="416"/>
                      <a:pt x="715" y="534"/>
                    </a:cubicBezTo>
                    <a:cubicBezTo>
                      <a:pt x="679" y="642"/>
                      <a:pt x="679" y="679"/>
                      <a:pt x="679" y="724"/>
                    </a:cubicBezTo>
                    <a:cubicBezTo>
                      <a:pt x="715" y="724"/>
                      <a:pt x="760" y="642"/>
                      <a:pt x="796" y="534"/>
                    </a:cubicBezTo>
                    <a:lnTo>
                      <a:pt x="796" y="380"/>
                    </a:lnTo>
                    <a:cubicBezTo>
                      <a:pt x="796" y="308"/>
                      <a:pt x="715" y="226"/>
                      <a:pt x="643" y="154"/>
                    </a:cubicBezTo>
                    <a:cubicBezTo>
                      <a:pt x="606" y="154"/>
                      <a:pt x="606" y="118"/>
                      <a:pt x="570" y="118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1399639" y="1829188"/>
                <a:ext cx="11273" cy="1339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0" y="0"/>
                    </a:moveTo>
                    <a:cubicBezTo>
                      <a:pt x="37" y="72"/>
                      <a:pt x="73" y="154"/>
                      <a:pt x="154" y="190"/>
                    </a:cubicBezTo>
                    <a:lnTo>
                      <a:pt x="190" y="226"/>
                    </a:lnTo>
                    <a:lnTo>
                      <a:pt x="190" y="190"/>
                    </a:lnTo>
                    <a:cubicBezTo>
                      <a:pt x="190" y="154"/>
                      <a:pt x="154" y="109"/>
                      <a:pt x="109" y="72"/>
                    </a:cubicBezTo>
                    <a:cubicBezTo>
                      <a:pt x="73" y="36"/>
                      <a:pt x="37" y="0"/>
                      <a:pt x="0" y="0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1604034" y="1793421"/>
                <a:ext cx="51291" cy="8221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393" extrusionOk="0">
                    <a:moveTo>
                      <a:pt x="344" y="36"/>
                    </a:moveTo>
                    <a:lnTo>
                      <a:pt x="344" y="36"/>
                    </a:lnTo>
                    <a:cubicBezTo>
                      <a:pt x="174" y="141"/>
                      <a:pt x="99" y="303"/>
                      <a:pt x="52" y="498"/>
                    </a:cubicBezTo>
                    <a:lnTo>
                      <a:pt x="52" y="498"/>
                    </a:lnTo>
                    <a:cubicBezTo>
                      <a:pt x="131" y="320"/>
                      <a:pt x="231" y="149"/>
                      <a:pt x="308" y="82"/>
                    </a:cubicBezTo>
                    <a:cubicBezTo>
                      <a:pt x="344" y="82"/>
                      <a:pt x="344" y="36"/>
                      <a:pt x="344" y="36"/>
                    </a:cubicBezTo>
                    <a:close/>
                    <a:moveTo>
                      <a:pt x="52" y="498"/>
                    </a:moveTo>
                    <a:cubicBezTo>
                      <a:pt x="47" y="510"/>
                      <a:pt x="41" y="522"/>
                      <a:pt x="36" y="534"/>
                    </a:cubicBezTo>
                    <a:lnTo>
                      <a:pt x="36" y="570"/>
                    </a:lnTo>
                    <a:cubicBezTo>
                      <a:pt x="41" y="545"/>
                      <a:pt x="46" y="521"/>
                      <a:pt x="52" y="498"/>
                    </a:cubicBezTo>
                    <a:close/>
                    <a:moveTo>
                      <a:pt x="488" y="0"/>
                    </a:moveTo>
                    <a:cubicBezTo>
                      <a:pt x="452" y="36"/>
                      <a:pt x="344" y="190"/>
                      <a:pt x="226" y="380"/>
                    </a:cubicBezTo>
                    <a:cubicBezTo>
                      <a:pt x="262" y="380"/>
                      <a:pt x="262" y="416"/>
                      <a:pt x="262" y="416"/>
                    </a:cubicBezTo>
                    <a:cubicBezTo>
                      <a:pt x="344" y="488"/>
                      <a:pt x="416" y="606"/>
                      <a:pt x="416" y="760"/>
                    </a:cubicBezTo>
                    <a:cubicBezTo>
                      <a:pt x="416" y="904"/>
                      <a:pt x="344" y="1022"/>
                      <a:pt x="308" y="1094"/>
                    </a:cubicBezTo>
                    <a:cubicBezTo>
                      <a:pt x="226" y="1167"/>
                      <a:pt x="190" y="1167"/>
                      <a:pt x="190" y="1167"/>
                    </a:cubicBezTo>
                    <a:lnTo>
                      <a:pt x="154" y="1167"/>
                    </a:lnTo>
                    <a:cubicBezTo>
                      <a:pt x="154" y="1130"/>
                      <a:pt x="308" y="986"/>
                      <a:pt x="308" y="760"/>
                    </a:cubicBezTo>
                    <a:cubicBezTo>
                      <a:pt x="308" y="642"/>
                      <a:pt x="226" y="534"/>
                      <a:pt x="190" y="452"/>
                    </a:cubicBezTo>
                    <a:cubicBezTo>
                      <a:pt x="190" y="488"/>
                      <a:pt x="154" y="534"/>
                      <a:pt x="154" y="570"/>
                    </a:cubicBezTo>
                    <a:cubicBezTo>
                      <a:pt x="36" y="941"/>
                      <a:pt x="81" y="1248"/>
                      <a:pt x="36" y="1248"/>
                    </a:cubicBezTo>
                    <a:lnTo>
                      <a:pt x="0" y="1248"/>
                    </a:lnTo>
                    <a:cubicBezTo>
                      <a:pt x="36" y="1320"/>
                      <a:pt x="36" y="1356"/>
                      <a:pt x="36" y="1393"/>
                    </a:cubicBezTo>
                    <a:lnTo>
                      <a:pt x="81" y="1393"/>
                    </a:lnTo>
                    <a:cubicBezTo>
                      <a:pt x="154" y="1393"/>
                      <a:pt x="190" y="1356"/>
                      <a:pt x="226" y="1320"/>
                    </a:cubicBezTo>
                    <a:cubicBezTo>
                      <a:pt x="308" y="1248"/>
                      <a:pt x="344" y="1212"/>
                      <a:pt x="380" y="1167"/>
                    </a:cubicBezTo>
                    <a:cubicBezTo>
                      <a:pt x="452" y="1058"/>
                      <a:pt x="534" y="986"/>
                      <a:pt x="606" y="868"/>
                    </a:cubicBezTo>
                    <a:cubicBezTo>
                      <a:pt x="714" y="715"/>
                      <a:pt x="868" y="0"/>
                      <a:pt x="534" y="0"/>
                    </a:cubicBezTo>
                    <a:close/>
                  </a:path>
                </a:pathLst>
              </a:custGeom>
              <a:solidFill>
                <a:srgbClr val="C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1601850" y="1793421"/>
                <a:ext cx="31046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48" extrusionOk="0">
                    <a:moveTo>
                      <a:pt x="489" y="0"/>
                    </a:moveTo>
                    <a:cubicBezTo>
                      <a:pt x="453" y="0"/>
                      <a:pt x="417" y="36"/>
                      <a:pt x="381" y="36"/>
                    </a:cubicBezTo>
                    <a:cubicBezTo>
                      <a:pt x="381" y="36"/>
                      <a:pt x="381" y="82"/>
                      <a:pt x="345" y="82"/>
                    </a:cubicBezTo>
                    <a:cubicBezTo>
                      <a:pt x="263" y="154"/>
                      <a:pt x="155" y="344"/>
                      <a:pt x="73" y="534"/>
                    </a:cubicBezTo>
                    <a:lnTo>
                      <a:pt x="73" y="570"/>
                    </a:lnTo>
                    <a:cubicBezTo>
                      <a:pt x="1" y="796"/>
                      <a:pt x="1" y="1058"/>
                      <a:pt x="37" y="1248"/>
                    </a:cubicBezTo>
                    <a:lnTo>
                      <a:pt x="73" y="1248"/>
                    </a:lnTo>
                    <a:cubicBezTo>
                      <a:pt x="118" y="1248"/>
                      <a:pt x="73" y="941"/>
                      <a:pt x="191" y="570"/>
                    </a:cubicBezTo>
                    <a:cubicBezTo>
                      <a:pt x="191" y="534"/>
                      <a:pt x="227" y="488"/>
                      <a:pt x="227" y="452"/>
                    </a:cubicBezTo>
                    <a:cubicBezTo>
                      <a:pt x="191" y="380"/>
                      <a:pt x="191" y="344"/>
                      <a:pt x="191" y="344"/>
                    </a:cubicBezTo>
                    <a:cubicBezTo>
                      <a:pt x="227" y="344"/>
                      <a:pt x="227" y="344"/>
                      <a:pt x="263" y="380"/>
                    </a:cubicBezTo>
                    <a:cubicBezTo>
                      <a:pt x="381" y="190"/>
                      <a:pt x="489" y="36"/>
                      <a:pt x="525" y="0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1613065" y="1813665"/>
                <a:ext cx="15523" cy="4863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824" extrusionOk="0">
                    <a:moveTo>
                      <a:pt x="1" y="1"/>
                    </a:moveTo>
                    <a:cubicBezTo>
                      <a:pt x="1" y="1"/>
                      <a:pt x="1" y="37"/>
                      <a:pt x="37" y="109"/>
                    </a:cubicBezTo>
                    <a:cubicBezTo>
                      <a:pt x="73" y="191"/>
                      <a:pt x="155" y="299"/>
                      <a:pt x="155" y="417"/>
                    </a:cubicBezTo>
                    <a:cubicBezTo>
                      <a:pt x="155" y="643"/>
                      <a:pt x="1" y="787"/>
                      <a:pt x="1" y="824"/>
                    </a:cubicBezTo>
                    <a:lnTo>
                      <a:pt x="37" y="824"/>
                    </a:lnTo>
                    <a:cubicBezTo>
                      <a:pt x="37" y="824"/>
                      <a:pt x="73" y="824"/>
                      <a:pt x="155" y="751"/>
                    </a:cubicBezTo>
                    <a:cubicBezTo>
                      <a:pt x="191" y="679"/>
                      <a:pt x="263" y="561"/>
                      <a:pt x="263" y="417"/>
                    </a:cubicBezTo>
                    <a:cubicBezTo>
                      <a:pt x="263" y="263"/>
                      <a:pt x="191" y="145"/>
                      <a:pt x="109" y="73"/>
                    </a:cubicBezTo>
                    <a:cubicBezTo>
                      <a:pt x="109" y="73"/>
                      <a:pt x="109" y="37"/>
                      <a:pt x="73" y="37"/>
                    </a:cubicBezTo>
                    <a:cubicBezTo>
                      <a:pt x="37" y="1"/>
                      <a:pt x="37" y="1"/>
                      <a:pt x="1" y="1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1279587" y="1853683"/>
                <a:ext cx="93433" cy="73188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0" extrusionOk="0">
                    <a:moveTo>
                      <a:pt x="904" y="1"/>
                    </a:moveTo>
                    <a:cubicBezTo>
                      <a:pt x="488" y="37"/>
                      <a:pt x="0" y="191"/>
                      <a:pt x="36" y="787"/>
                    </a:cubicBezTo>
                    <a:cubicBezTo>
                      <a:pt x="73" y="1131"/>
                      <a:pt x="452" y="1203"/>
                      <a:pt x="678" y="1240"/>
                    </a:cubicBezTo>
                    <a:lnTo>
                      <a:pt x="751" y="1240"/>
                    </a:lnTo>
                    <a:cubicBezTo>
                      <a:pt x="1130" y="1240"/>
                      <a:pt x="1582" y="1050"/>
                      <a:pt x="1582" y="525"/>
                    </a:cubicBezTo>
                    <a:cubicBezTo>
                      <a:pt x="1582" y="191"/>
                      <a:pt x="1284" y="1"/>
                      <a:pt x="940" y="1"/>
                    </a:cubicBezTo>
                    <a:close/>
                  </a:path>
                </a:pathLst>
              </a:custGeom>
              <a:solidFill>
                <a:srgbClr val="D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1"/>
              <p:cNvSpPr/>
              <p:nvPr/>
            </p:nvSpPr>
            <p:spPr>
              <a:xfrm>
                <a:off x="1468459" y="1840344"/>
                <a:ext cx="95616" cy="71063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204" extrusionOk="0">
                    <a:moveTo>
                      <a:pt x="832" y="1"/>
                    </a:moveTo>
                    <a:cubicBezTo>
                      <a:pt x="453" y="1"/>
                      <a:pt x="1" y="109"/>
                      <a:pt x="1" y="679"/>
                    </a:cubicBezTo>
                    <a:cubicBezTo>
                      <a:pt x="1" y="1013"/>
                      <a:pt x="344" y="1167"/>
                      <a:pt x="570" y="1203"/>
                    </a:cubicBezTo>
                    <a:lnTo>
                      <a:pt x="796" y="1203"/>
                    </a:lnTo>
                    <a:cubicBezTo>
                      <a:pt x="1131" y="1203"/>
                      <a:pt x="1511" y="1050"/>
                      <a:pt x="1547" y="598"/>
                    </a:cubicBezTo>
                    <a:cubicBezTo>
                      <a:pt x="1619" y="263"/>
                      <a:pt x="1285" y="37"/>
                      <a:pt x="941" y="1"/>
                    </a:cubicBezTo>
                    <a:close/>
                  </a:path>
                </a:pathLst>
              </a:custGeom>
              <a:solidFill>
                <a:srgbClr val="D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>
                <a:off x="1165910" y="1571437"/>
                <a:ext cx="293519" cy="264185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4476" extrusionOk="0">
                    <a:moveTo>
                      <a:pt x="3807" y="0"/>
                    </a:moveTo>
                    <a:cubicBezTo>
                      <a:pt x="3436" y="0"/>
                      <a:pt x="3020" y="36"/>
                      <a:pt x="2604" y="109"/>
                    </a:cubicBezTo>
                    <a:cubicBezTo>
                      <a:pt x="1510" y="299"/>
                      <a:pt x="380" y="751"/>
                      <a:pt x="0" y="1808"/>
                    </a:cubicBezTo>
                    <a:lnTo>
                      <a:pt x="0" y="1953"/>
                    </a:lnTo>
                    <a:lnTo>
                      <a:pt x="82" y="4403"/>
                    </a:lnTo>
                    <a:cubicBezTo>
                      <a:pt x="82" y="4403"/>
                      <a:pt x="118" y="4439"/>
                      <a:pt x="154" y="4476"/>
                    </a:cubicBezTo>
                    <a:cubicBezTo>
                      <a:pt x="642" y="4177"/>
                      <a:pt x="1094" y="3797"/>
                      <a:pt x="1438" y="3345"/>
                    </a:cubicBezTo>
                    <a:lnTo>
                      <a:pt x="1772" y="2667"/>
                    </a:lnTo>
                    <a:lnTo>
                      <a:pt x="1772" y="2667"/>
                    </a:lnTo>
                    <a:cubicBezTo>
                      <a:pt x="1664" y="2749"/>
                      <a:pt x="1628" y="2785"/>
                      <a:pt x="1583" y="2785"/>
                    </a:cubicBezTo>
                    <a:cubicBezTo>
                      <a:pt x="1546" y="2785"/>
                      <a:pt x="1583" y="2667"/>
                      <a:pt x="1664" y="2523"/>
                    </a:cubicBezTo>
                    <a:cubicBezTo>
                      <a:pt x="1700" y="2441"/>
                      <a:pt x="1772" y="2369"/>
                      <a:pt x="1854" y="2297"/>
                    </a:cubicBezTo>
                    <a:cubicBezTo>
                      <a:pt x="1890" y="2071"/>
                      <a:pt x="1890" y="1881"/>
                      <a:pt x="1890" y="1655"/>
                    </a:cubicBezTo>
                    <a:lnTo>
                      <a:pt x="2116" y="1655"/>
                    </a:lnTo>
                    <a:cubicBezTo>
                      <a:pt x="2939" y="1655"/>
                      <a:pt x="3734" y="1356"/>
                      <a:pt x="4376" y="823"/>
                    </a:cubicBezTo>
                    <a:cubicBezTo>
                      <a:pt x="4638" y="633"/>
                      <a:pt x="4828" y="407"/>
                      <a:pt x="4973" y="145"/>
                    </a:cubicBezTo>
                    <a:cubicBezTo>
                      <a:pt x="4602" y="36"/>
                      <a:pt x="4223" y="0"/>
                      <a:pt x="3807" y="0"/>
                    </a:cubicBezTo>
                    <a:close/>
                  </a:path>
                </a:pathLst>
              </a:custGeom>
              <a:solidFill>
                <a:srgbClr val="D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1257159" y="1706953"/>
                <a:ext cx="18179" cy="2886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89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226" y="73"/>
                      <a:pt x="154" y="145"/>
                      <a:pt x="118" y="227"/>
                    </a:cubicBezTo>
                    <a:cubicBezTo>
                      <a:pt x="37" y="371"/>
                      <a:pt x="0" y="489"/>
                      <a:pt x="37" y="489"/>
                    </a:cubicBezTo>
                    <a:cubicBezTo>
                      <a:pt x="82" y="489"/>
                      <a:pt x="118" y="453"/>
                      <a:pt x="226" y="371"/>
                    </a:cubicBezTo>
                    <a:cubicBezTo>
                      <a:pt x="263" y="263"/>
                      <a:pt x="308" y="109"/>
                      <a:pt x="308" y="1"/>
                    </a:cubicBezTo>
                    <a:close/>
                  </a:path>
                </a:pathLst>
              </a:custGeom>
              <a:solidFill>
                <a:srgbClr val="78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1125893" y="1521386"/>
                <a:ext cx="331411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5550" extrusionOk="0">
                    <a:moveTo>
                      <a:pt x="4975" y="0"/>
                    </a:moveTo>
                    <a:cubicBezTo>
                      <a:pt x="4749" y="0"/>
                      <a:pt x="4524" y="16"/>
                      <a:pt x="4295" y="16"/>
                    </a:cubicBezTo>
                    <a:cubicBezTo>
                      <a:pt x="3355" y="125"/>
                      <a:pt x="2378" y="315"/>
                      <a:pt x="1546" y="848"/>
                    </a:cubicBezTo>
                    <a:cubicBezTo>
                      <a:pt x="724" y="1336"/>
                      <a:pt x="82" y="2241"/>
                      <a:pt x="0" y="3217"/>
                    </a:cubicBezTo>
                    <a:cubicBezTo>
                      <a:pt x="0" y="3443"/>
                      <a:pt x="0" y="3669"/>
                      <a:pt x="46" y="3895"/>
                    </a:cubicBezTo>
                    <a:cubicBezTo>
                      <a:pt x="82" y="4311"/>
                      <a:pt x="82" y="4691"/>
                      <a:pt x="118" y="5097"/>
                    </a:cubicBezTo>
                    <a:lnTo>
                      <a:pt x="498" y="5550"/>
                    </a:lnTo>
                    <a:cubicBezTo>
                      <a:pt x="1583" y="4799"/>
                      <a:pt x="2261" y="3443"/>
                      <a:pt x="2116" y="2087"/>
                    </a:cubicBezTo>
                    <a:cubicBezTo>
                      <a:pt x="2984" y="2087"/>
                      <a:pt x="3807" y="1861"/>
                      <a:pt x="4602" y="1481"/>
                    </a:cubicBezTo>
                    <a:cubicBezTo>
                      <a:pt x="4828" y="1373"/>
                      <a:pt x="5090" y="1219"/>
                      <a:pt x="5280" y="1029"/>
                    </a:cubicBezTo>
                    <a:cubicBezTo>
                      <a:pt x="5470" y="848"/>
                      <a:pt x="5615" y="577"/>
                      <a:pt x="5579" y="279"/>
                    </a:cubicBezTo>
                    <a:cubicBezTo>
                      <a:pt x="5579" y="242"/>
                      <a:pt x="5579" y="170"/>
                      <a:pt x="5543" y="125"/>
                    </a:cubicBezTo>
                    <a:cubicBezTo>
                      <a:pt x="5506" y="53"/>
                      <a:pt x="5389" y="53"/>
                      <a:pt x="5316" y="16"/>
                    </a:cubicBezTo>
                    <a:cubicBezTo>
                      <a:pt x="5202" y="4"/>
                      <a:pt x="5088" y="0"/>
                      <a:pt x="4975" y="0"/>
                    </a:cubicBezTo>
                    <a:close/>
                  </a:path>
                </a:pathLst>
              </a:custGeom>
              <a:solidFill>
                <a:srgbClr val="B07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1077317" y="1814846"/>
                <a:ext cx="115330" cy="134866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2285" extrusionOk="0">
                    <a:moveTo>
                      <a:pt x="826" y="1"/>
                    </a:moveTo>
                    <a:cubicBezTo>
                      <a:pt x="566" y="1"/>
                      <a:pt x="312" y="91"/>
                      <a:pt x="191" y="315"/>
                    </a:cubicBezTo>
                    <a:cubicBezTo>
                      <a:pt x="1" y="695"/>
                      <a:pt x="109" y="1219"/>
                      <a:pt x="299" y="1563"/>
                    </a:cubicBezTo>
                    <a:cubicBezTo>
                      <a:pt x="589" y="2018"/>
                      <a:pt x="942" y="2284"/>
                      <a:pt x="1394" y="2284"/>
                    </a:cubicBezTo>
                    <a:cubicBezTo>
                      <a:pt x="1534" y="2284"/>
                      <a:pt x="1684" y="2258"/>
                      <a:pt x="1845" y="2205"/>
                    </a:cubicBezTo>
                    <a:lnTo>
                      <a:pt x="1953" y="1111"/>
                    </a:lnTo>
                    <a:cubicBezTo>
                      <a:pt x="1953" y="731"/>
                      <a:pt x="1727" y="352"/>
                      <a:pt x="1429" y="171"/>
                    </a:cubicBezTo>
                    <a:cubicBezTo>
                      <a:pt x="1275" y="67"/>
                      <a:pt x="1048" y="1"/>
                      <a:pt x="826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1110429" y="1844121"/>
                <a:ext cx="7578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330" extrusionOk="0">
                    <a:moveTo>
                      <a:pt x="77" y="0"/>
                    </a:moveTo>
                    <a:cubicBezTo>
                      <a:pt x="30" y="0"/>
                      <a:pt x="0" y="9"/>
                      <a:pt x="0" y="9"/>
                    </a:cubicBezTo>
                    <a:cubicBezTo>
                      <a:pt x="0" y="45"/>
                      <a:pt x="118" y="45"/>
                      <a:pt x="262" y="127"/>
                    </a:cubicBezTo>
                    <a:cubicBezTo>
                      <a:pt x="416" y="199"/>
                      <a:pt x="606" y="308"/>
                      <a:pt x="796" y="497"/>
                    </a:cubicBezTo>
                    <a:cubicBezTo>
                      <a:pt x="986" y="687"/>
                      <a:pt x="1094" y="877"/>
                      <a:pt x="1130" y="1067"/>
                    </a:cubicBezTo>
                    <a:cubicBezTo>
                      <a:pt x="1212" y="1212"/>
                      <a:pt x="1248" y="1329"/>
                      <a:pt x="1248" y="1329"/>
                    </a:cubicBezTo>
                    <a:cubicBezTo>
                      <a:pt x="1248" y="1329"/>
                      <a:pt x="1284" y="1212"/>
                      <a:pt x="1248" y="1031"/>
                    </a:cubicBezTo>
                    <a:cubicBezTo>
                      <a:pt x="1166" y="841"/>
                      <a:pt x="1058" y="615"/>
                      <a:pt x="868" y="389"/>
                    </a:cubicBezTo>
                    <a:cubicBezTo>
                      <a:pt x="678" y="199"/>
                      <a:pt x="452" y="82"/>
                      <a:pt x="262" y="45"/>
                    </a:cubicBezTo>
                    <a:cubicBezTo>
                      <a:pt x="190" y="9"/>
                      <a:pt x="124" y="0"/>
                      <a:pt x="77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1137107" y="1857991"/>
                <a:ext cx="26737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69" extrusionOk="0">
                    <a:moveTo>
                      <a:pt x="190" y="0"/>
                    </a:moveTo>
                    <a:cubicBezTo>
                      <a:pt x="190" y="0"/>
                      <a:pt x="154" y="36"/>
                      <a:pt x="82" y="118"/>
                    </a:cubicBezTo>
                    <a:cubicBezTo>
                      <a:pt x="36" y="190"/>
                      <a:pt x="0" y="344"/>
                      <a:pt x="36" y="488"/>
                    </a:cubicBezTo>
                    <a:cubicBezTo>
                      <a:pt x="118" y="642"/>
                      <a:pt x="190" y="751"/>
                      <a:pt x="308" y="832"/>
                    </a:cubicBezTo>
                    <a:cubicBezTo>
                      <a:pt x="380" y="868"/>
                      <a:pt x="452" y="868"/>
                      <a:pt x="452" y="868"/>
                    </a:cubicBezTo>
                    <a:cubicBezTo>
                      <a:pt x="452" y="832"/>
                      <a:pt x="416" y="796"/>
                      <a:pt x="344" y="751"/>
                    </a:cubicBezTo>
                    <a:cubicBezTo>
                      <a:pt x="262" y="678"/>
                      <a:pt x="190" y="606"/>
                      <a:pt x="190" y="452"/>
                    </a:cubicBezTo>
                    <a:cubicBezTo>
                      <a:pt x="154" y="344"/>
                      <a:pt x="154" y="226"/>
                      <a:pt x="154" y="154"/>
                    </a:cubicBezTo>
                    <a:cubicBezTo>
                      <a:pt x="190" y="73"/>
                      <a:pt x="226" y="0"/>
                      <a:pt x="190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1092781" y="1842527"/>
                <a:ext cx="91308" cy="84343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429" extrusionOk="0">
                    <a:moveTo>
                      <a:pt x="299" y="0"/>
                    </a:moveTo>
                    <a:lnTo>
                      <a:pt x="299" y="36"/>
                    </a:lnTo>
                    <a:lnTo>
                      <a:pt x="417" y="36"/>
                    </a:lnTo>
                    <a:cubicBezTo>
                      <a:pt x="381" y="36"/>
                      <a:pt x="335" y="0"/>
                      <a:pt x="299" y="0"/>
                    </a:cubicBezTo>
                    <a:close/>
                    <a:moveTo>
                      <a:pt x="299" y="36"/>
                    </a:moveTo>
                    <a:lnTo>
                      <a:pt x="299" y="36"/>
                    </a:lnTo>
                    <a:cubicBezTo>
                      <a:pt x="1" y="226"/>
                      <a:pt x="335" y="868"/>
                      <a:pt x="489" y="1058"/>
                    </a:cubicBezTo>
                    <a:cubicBezTo>
                      <a:pt x="679" y="1284"/>
                      <a:pt x="977" y="1429"/>
                      <a:pt x="1239" y="1429"/>
                    </a:cubicBezTo>
                    <a:cubicBezTo>
                      <a:pt x="1321" y="1429"/>
                      <a:pt x="1393" y="1392"/>
                      <a:pt x="1429" y="1392"/>
                    </a:cubicBezTo>
                    <a:cubicBezTo>
                      <a:pt x="1465" y="1392"/>
                      <a:pt x="1511" y="1392"/>
                      <a:pt x="1547" y="1356"/>
                    </a:cubicBezTo>
                    <a:lnTo>
                      <a:pt x="1547" y="1320"/>
                    </a:lnTo>
                    <a:cubicBezTo>
                      <a:pt x="1511" y="1320"/>
                      <a:pt x="1511" y="1239"/>
                      <a:pt x="1465" y="1166"/>
                    </a:cubicBezTo>
                    <a:cubicBezTo>
                      <a:pt x="1393" y="976"/>
                      <a:pt x="1321" y="787"/>
                      <a:pt x="1203" y="642"/>
                    </a:cubicBezTo>
                    <a:cubicBezTo>
                      <a:pt x="1167" y="606"/>
                      <a:pt x="1131" y="561"/>
                      <a:pt x="1095" y="524"/>
                    </a:cubicBezTo>
                    <a:cubicBezTo>
                      <a:pt x="1059" y="452"/>
                      <a:pt x="977" y="416"/>
                      <a:pt x="941" y="380"/>
                    </a:cubicBezTo>
                    <a:cubicBezTo>
                      <a:pt x="941" y="380"/>
                      <a:pt x="941" y="416"/>
                      <a:pt x="905" y="416"/>
                    </a:cubicBezTo>
                    <a:cubicBezTo>
                      <a:pt x="905" y="488"/>
                      <a:pt x="905" y="606"/>
                      <a:pt x="941" y="714"/>
                    </a:cubicBezTo>
                    <a:cubicBezTo>
                      <a:pt x="941" y="868"/>
                      <a:pt x="1013" y="940"/>
                      <a:pt x="1095" y="1013"/>
                    </a:cubicBezTo>
                    <a:cubicBezTo>
                      <a:pt x="1167" y="1058"/>
                      <a:pt x="1203" y="1094"/>
                      <a:pt x="1203" y="1130"/>
                    </a:cubicBezTo>
                    <a:lnTo>
                      <a:pt x="1167" y="1130"/>
                    </a:lnTo>
                    <a:cubicBezTo>
                      <a:pt x="1131" y="1130"/>
                      <a:pt x="1095" y="1130"/>
                      <a:pt x="1059" y="1094"/>
                    </a:cubicBezTo>
                    <a:cubicBezTo>
                      <a:pt x="941" y="1013"/>
                      <a:pt x="869" y="904"/>
                      <a:pt x="787" y="750"/>
                    </a:cubicBezTo>
                    <a:cubicBezTo>
                      <a:pt x="751" y="606"/>
                      <a:pt x="787" y="452"/>
                      <a:pt x="833" y="380"/>
                    </a:cubicBezTo>
                    <a:cubicBezTo>
                      <a:pt x="869" y="380"/>
                      <a:pt x="869" y="335"/>
                      <a:pt x="869" y="335"/>
                    </a:cubicBezTo>
                    <a:cubicBezTo>
                      <a:pt x="751" y="262"/>
                      <a:pt x="643" y="190"/>
                      <a:pt x="561" y="154"/>
                    </a:cubicBezTo>
                    <a:cubicBezTo>
                      <a:pt x="417" y="72"/>
                      <a:pt x="299" y="72"/>
                      <a:pt x="299" y="36"/>
                    </a:cubicBezTo>
                    <a:close/>
                  </a:path>
                </a:pathLst>
              </a:custGeom>
              <a:solidFill>
                <a:srgbClr val="DB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1110429" y="1844652"/>
                <a:ext cx="73660" cy="75844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85" extrusionOk="0">
                    <a:moveTo>
                      <a:pt x="0" y="0"/>
                    </a:moveTo>
                    <a:cubicBezTo>
                      <a:pt x="0" y="36"/>
                      <a:pt x="118" y="36"/>
                      <a:pt x="262" y="118"/>
                    </a:cubicBezTo>
                    <a:cubicBezTo>
                      <a:pt x="344" y="154"/>
                      <a:pt x="452" y="226"/>
                      <a:pt x="570" y="299"/>
                    </a:cubicBezTo>
                    <a:cubicBezTo>
                      <a:pt x="570" y="262"/>
                      <a:pt x="570" y="262"/>
                      <a:pt x="606" y="262"/>
                    </a:cubicBezTo>
                    <a:cubicBezTo>
                      <a:pt x="452" y="154"/>
                      <a:pt x="262" y="36"/>
                      <a:pt x="118" y="0"/>
                    </a:cubicBezTo>
                    <a:close/>
                    <a:moveTo>
                      <a:pt x="642" y="299"/>
                    </a:moveTo>
                    <a:lnTo>
                      <a:pt x="642" y="344"/>
                    </a:lnTo>
                    <a:cubicBezTo>
                      <a:pt x="678" y="380"/>
                      <a:pt x="760" y="416"/>
                      <a:pt x="796" y="488"/>
                    </a:cubicBezTo>
                    <a:cubicBezTo>
                      <a:pt x="832" y="525"/>
                      <a:pt x="868" y="570"/>
                      <a:pt x="904" y="606"/>
                    </a:cubicBezTo>
                    <a:cubicBezTo>
                      <a:pt x="868" y="525"/>
                      <a:pt x="796" y="488"/>
                      <a:pt x="760" y="416"/>
                    </a:cubicBezTo>
                    <a:cubicBezTo>
                      <a:pt x="714" y="380"/>
                      <a:pt x="678" y="344"/>
                      <a:pt x="642" y="299"/>
                    </a:cubicBezTo>
                    <a:close/>
                    <a:moveTo>
                      <a:pt x="1166" y="1130"/>
                    </a:moveTo>
                    <a:lnTo>
                      <a:pt x="1166" y="1130"/>
                    </a:lnTo>
                    <a:cubicBezTo>
                      <a:pt x="1212" y="1203"/>
                      <a:pt x="1212" y="1284"/>
                      <a:pt x="1248" y="1284"/>
                    </a:cubicBezTo>
                    <a:cubicBezTo>
                      <a:pt x="1248" y="1284"/>
                      <a:pt x="1212" y="1248"/>
                      <a:pt x="1212" y="1203"/>
                    </a:cubicBezTo>
                    <a:cubicBezTo>
                      <a:pt x="1212" y="1166"/>
                      <a:pt x="1212" y="1166"/>
                      <a:pt x="1166" y="1130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1137107" y="1860116"/>
                <a:ext cx="26737" cy="49166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33" extrusionOk="0">
                    <a:moveTo>
                      <a:pt x="154" y="0"/>
                    </a:moveTo>
                    <a:cubicBezTo>
                      <a:pt x="118" y="0"/>
                      <a:pt x="118" y="0"/>
                      <a:pt x="118" y="37"/>
                    </a:cubicBezTo>
                    <a:cubicBezTo>
                      <a:pt x="118" y="37"/>
                      <a:pt x="118" y="82"/>
                      <a:pt x="82" y="82"/>
                    </a:cubicBezTo>
                    <a:cubicBezTo>
                      <a:pt x="36" y="154"/>
                      <a:pt x="0" y="308"/>
                      <a:pt x="36" y="452"/>
                    </a:cubicBezTo>
                    <a:cubicBezTo>
                      <a:pt x="118" y="606"/>
                      <a:pt x="190" y="715"/>
                      <a:pt x="308" y="796"/>
                    </a:cubicBezTo>
                    <a:cubicBezTo>
                      <a:pt x="344" y="832"/>
                      <a:pt x="380" y="832"/>
                      <a:pt x="416" y="832"/>
                    </a:cubicBezTo>
                    <a:lnTo>
                      <a:pt x="452" y="832"/>
                    </a:lnTo>
                    <a:cubicBezTo>
                      <a:pt x="452" y="796"/>
                      <a:pt x="416" y="760"/>
                      <a:pt x="344" y="715"/>
                    </a:cubicBezTo>
                    <a:cubicBezTo>
                      <a:pt x="262" y="642"/>
                      <a:pt x="190" y="570"/>
                      <a:pt x="190" y="416"/>
                    </a:cubicBezTo>
                    <a:cubicBezTo>
                      <a:pt x="154" y="308"/>
                      <a:pt x="154" y="190"/>
                      <a:pt x="154" y="118"/>
                    </a:cubicBezTo>
                    <a:cubicBezTo>
                      <a:pt x="190" y="118"/>
                      <a:pt x="190" y="82"/>
                      <a:pt x="190" y="82"/>
                    </a:cubicBezTo>
                    <a:lnTo>
                      <a:pt x="190" y="3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1125893" y="2996181"/>
                <a:ext cx="634020" cy="109369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53" extrusionOk="0">
                    <a:moveTo>
                      <a:pt x="10515" y="1"/>
                    </a:moveTo>
                    <a:cubicBezTo>
                      <a:pt x="10325" y="82"/>
                      <a:pt x="10135" y="154"/>
                      <a:pt x="9991" y="191"/>
                    </a:cubicBezTo>
                    <a:cubicBezTo>
                      <a:pt x="9087" y="453"/>
                      <a:pt x="8137" y="643"/>
                      <a:pt x="7197" y="760"/>
                    </a:cubicBezTo>
                    <a:cubicBezTo>
                      <a:pt x="6589" y="828"/>
                      <a:pt x="5978" y="859"/>
                      <a:pt x="5365" y="859"/>
                    </a:cubicBezTo>
                    <a:cubicBezTo>
                      <a:pt x="3630" y="859"/>
                      <a:pt x="1888" y="616"/>
                      <a:pt x="190" y="308"/>
                    </a:cubicBezTo>
                    <a:cubicBezTo>
                      <a:pt x="118" y="606"/>
                      <a:pt x="82" y="950"/>
                      <a:pt x="0" y="1248"/>
                    </a:cubicBezTo>
                    <a:cubicBezTo>
                      <a:pt x="118" y="1284"/>
                      <a:pt x="226" y="1321"/>
                      <a:pt x="344" y="1357"/>
                    </a:cubicBezTo>
                    <a:cubicBezTo>
                      <a:pt x="1130" y="1547"/>
                      <a:pt x="1962" y="1628"/>
                      <a:pt x="2758" y="1737"/>
                    </a:cubicBezTo>
                    <a:cubicBezTo>
                      <a:pt x="3617" y="1811"/>
                      <a:pt x="4475" y="1853"/>
                      <a:pt x="5334" y="1853"/>
                    </a:cubicBezTo>
                    <a:cubicBezTo>
                      <a:pt x="5831" y="1853"/>
                      <a:pt x="6329" y="1839"/>
                      <a:pt x="6826" y="1809"/>
                    </a:cubicBezTo>
                    <a:cubicBezTo>
                      <a:pt x="8137" y="1700"/>
                      <a:pt x="9539" y="1511"/>
                      <a:pt x="10741" y="1022"/>
                    </a:cubicBezTo>
                    <a:cubicBezTo>
                      <a:pt x="10669" y="679"/>
                      <a:pt x="10587" y="344"/>
                      <a:pt x="10515" y="1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1"/>
              <p:cNvSpPr/>
              <p:nvPr/>
            </p:nvSpPr>
            <p:spPr>
              <a:xfrm>
                <a:off x="1032519" y="2454059"/>
                <a:ext cx="638269" cy="720429"/>
              </a:xfrm>
              <a:custGeom>
                <a:avLst/>
                <a:gdLst/>
                <a:ahLst/>
                <a:cxnLst/>
                <a:rect l="l" t="t" r="r" b="b"/>
                <a:pathLst>
                  <a:path w="10814" h="12206" extrusionOk="0">
                    <a:moveTo>
                      <a:pt x="2532" y="0"/>
                    </a:moveTo>
                    <a:lnTo>
                      <a:pt x="0" y="10280"/>
                    </a:lnTo>
                    <a:lnTo>
                      <a:pt x="7730" y="12205"/>
                    </a:lnTo>
                    <a:lnTo>
                      <a:pt x="10813" y="2179"/>
                    </a:lnTo>
                    <a:lnTo>
                      <a:pt x="2532" y="0"/>
                    </a:lnTo>
                    <a:close/>
                  </a:path>
                </a:pathLst>
              </a:custGeom>
              <a:solidFill>
                <a:srgbClr val="86C7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1"/>
              <p:cNvSpPr/>
              <p:nvPr/>
            </p:nvSpPr>
            <p:spPr>
              <a:xfrm>
                <a:off x="896945" y="2494077"/>
                <a:ext cx="431750" cy="507003"/>
              </a:xfrm>
              <a:custGeom>
                <a:avLst/>
                <a:gdLst/>
                <a:ahLst/>
                <a:cxnLst/>
                <a:rect l="l" t="t" r="r" b="b"/>
                <a:pathLst>
                  <a:path w="7315" h="8590" extrusionOk="0">
                    <a:moveTo>
                      <a:pt x="1095" y="0"/>
                    </a:moveTo>
                    <a:cubicBezTo>
                      <a:pt x="869" y="416"/>
                      <a:pt x="715" y="868"/>
                      <a:pt x="534" y="1275"/>
                    </a:cubicBezTo>
                    <a:cubicBezTo>
                      <a:pt x="191" y="2179"/>
                      <a:pt x="1" y="3273"/>
                      <a:pt x="82" y="4295"/>
                    </a:cubicBezTo>
                    <a:cubicBezTo>
                      <a:pt x="154" y="4973"/>
                      <a:pt x="570" y="5615"/>
                      <a:pt x="1059" y="6103"/>
                    </a:cubicBezTo>
                    <a:cubicBezTo>
                      <a:pt x="1583" y="6591"/>
                      <a:pt x="2189" y="6925"/>
                      <a:pt x="2831" y="7233"/>
                    </a:cubicBezTo>
                    <a:cubicBezTo>
                      <a:pt x="4033" y="7830"/>
                      <a:pt x="5281" y="8282"/>
                      <a:pt x="6592" y="8589"/>
                    </a:cubicBezTo>
                    <a:cubicBezTo>
                      <a:pt x="6863" y="7983"/>
                      <a:pt x="7125" y="7378"/>
                      <a:pt x="7315" y="6781"/>
                    </a:cubicBezTo>
                    <a:cubicBezTo>
                      <a:pt x="6935" y="6591"/>
                      <a:pt x="6556" y="6365"/>
                      <a:pt x="6221" y="6103"/>
                    </a:cubicBezTo>
                    <a:cubicBezTo>
                      <a:pt x="5425" y="5497"/>
                      <a:pt x="4485" y="4936"/>
                      <a:pt x="3807" y="4258"/>
                    </a:cubicBezTo>
                    <a:lnTo>
                      <a:pt x="3807" y="4213"/>
                    </a:lnTo>
                    <a:cubicBezTo>
                      <a:pt x="3509" y="3987"/>
                      <a:pt x="3319" y="3725"/>
                      <a:pt x="3283" y="3390"/>
                    </a:cubicBezTo>
                    <a:cubicBezTo>
                      <a:pt x="3283" y="3237"/>
                      <a:pt x="3283" y="3083"/>
                      <a:pt x="3319" y="2938"/>
                    </a:cubicBezTo>
                    <a:cubicBezTo>
                      <a:pt x="3355" y="2450"/>
                      <a:pt x="3581" y="1953"/>
                      <a:pt x="3807" y="1546"/>
                    </a:cubicBezTo>
                    <a:cubicBezTo>
                      <a:pt x="2867" y="1094"/>
                      <a:pt x="1927" y="597"/>
                      <a:pt x="1095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1"/>
              <p:cNvSpPr/>
              <p:nvPr/>
            </p:nvSpPr>
            <p:spPr>
              <a:xfrm>
                <a:off x="1464210" y="2078381"/>
                <a:ext cx="106772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3535" extrusionOk="0">
                    <a:moveTo>
                      <a:pt x="561" y="0"/>
                    </a:moveTo>
                    <a:cubicBezTo>
                      <a:pt x="371" y="0"/>
                      <a:pt x="190" y="36"/>
                      <a:pt x="0" y="36"/>
                    </a:cubicBezTo>
                    <a:cubicBezTo>
                      <a:pt x="1275" y="488"/>
                      <a:pt x="1655" y="2034"/>
                      <a:pt x="1203" y="3345"/>
                    </a:cubicBezTo>
                    <a:cubicBezTo>
                      <a:pt x="1159" y="3460"/>
                      <a:pt x="1250" y="3535"/>
                      <a:pt x="1337" y="3535"/>
                    </a:cubicBezTo>
                    <a:cubicBezTo>
                      <a:pt x="1395" y="3535"/>
                      <a:pt x="1451" y="3502"/>
                      <a:pt x="1465" y="3427"/>
                    </a:cubicBezTo>
                    <a:cubicBezTo>
                      <a:pt x="1727" y="2667"/>
                      <a:pt x="1809" y="1727"/>
                      <a:pt x="1465" y="977"/>
                    </a:cubicBezTo>
                    <a:cubicBezTo>
                      <a:pt x="1239" y="525"/>
                      <a:pt x="941" y="226"/>
                      <a:pt x="561" y="0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1"/>
              <p:cNvSpPr/>
              <p:nvPr/>
            </p:nvSpPr>
            <p:spPr>
              <a:xfrm>
                <a:off x="1210708" y="2098095"/>
                <a:ext cx="88652" cy="23113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916" extrusionOk="0">
                    <a:moveTo>
                      <a:pt x="1167" y="1"/>
                    </a:moveTo>
                    <a:cubicBezTo>
                      <a:pt x="1013" y="154"/>
                      <a:pt x="905" y="263"/>
                      <a:pt x="787" y="417"/>
                    </a:cubicBezTo>
                    <a:cubicBezTo>
                      <a:pt x="1" y="1547"/>
                      <a:pt x="489" y="2641"/>
                      <a:pt x="869" y="3807"/>
                    </a:cubicBezTo>
                    <a:cubicBezTo>
                      <a:pt x="883" y="3883"/>
                      <a:pt x="940" y="3916"/>
                      <a:pt x="998" y="3916"/>
                    </a:cubicBezTo>
                    <a:cubicBezTo>
                      <a:pt x="1085" y="3916"/>
                      <a:pt x="1174" y="3843"/>
                      <a:pt x="1131" y="3735"/>
                    </a:cubicBezTo>
                    <a:cubicBezTo>
                      <a:pt x="824" y="2785"/>
                      <a:pt x="372" y="1881"/>
                      <a:pt x="824" y="905"/>
                    </a:cubicBezTo>
                    <a:cubicBezTo>
                      <a:pt x="977" y="570"/>
                      <a:pt x="1240" y="299"/>
                      <a:pt x="1502" y="118"/>
                    </a:cubicBezTo>
                    <a:lnTo>
                      <a:pt x="1502" y="118"/>
                    </a:lnTo>
                    <a:cubicBezTo>
                      <a:pt x="1466" y="127"/>
                      <a:pt x="1432" y="132"/>
                      <a:pt x="1400" y="132"/>
                    </a:cubicBezTo>
                    <a:cubicBezTo>
                      <a:pt x="1302" y="132"/>
                      <a:pt x="1222" y="89"/>
                      <a:pt x="1167" y="1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1"/>
              <p:cNvSpPr/>
              <p:nvPr/>
            </p:nvSpPr>
            <p:spPr>
              <a:xfrm>
                <a:off x="1188339" y="2253914"/>
                <a:ext cx="153695" cy="153222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2596" extrusionOk="0">
                    <a:moveTo>
                      <a:pt x="1320" y="1"/>
                    </a:moveTo>
                    <a:cubicBezTo>
                      <a:pt x="606" y="1"/>
                      <a:pt x="0" y="597"/>
                      <a:pt x="0" y="1321"/>
                    </a:cubicBezTo>
                    <a:cubicBezTo>
                      <a:pt x="0" y="2035"/>
                      <a:pt x="606" y="2595"/>
                      <a:pt x="1320" y="2595"/>
                    </a:cubicBezTo>
                    <a:cubicBezTo>
                      <a:pt x="2034" y="2595"/>
                      <a:pt x="2604" y="2035"/>
                      <a:pt x="2604" y="1321"/>
                    </a:cubicBezTo>
                    <a:cubicBezTo>
                      <a:pt x="2604" y="597"/>
                      <a:pt x="2034" y="1"/>
                      <a:pt x="1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1"/>
              <p:cNvSpPr/>
              <p:nvPr/>
            </p:nvSpPr>
            <p:spPr>
              <a:xfrm>
                <a:off x="1228356" y="2296056"/>
                <a:ext cx="73660" cy="71063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04" extrusionOk="0">
                    <a:moveTo>
                      <a:pt x="642" y="1"/>
                    </a:moveTo>
                    <a:cubicBezTo>
                      <a:pt x="299" y="1"/>
                      <a:pt x="0" y="263"/>
                      <a:pt x="0" y="607"/>
                    </a:cubicBezTo>
                    <a:cubicBezTo>
                      <a:pt x="0" y="941"/>
                      <a:pt x="299" y="1203"/>
                      <a:pt x="642" y="1203"/>
                    </a:cubicBezTo>
                    <a:cubicBezTo>
                      <a:pt x="977" y="1203"/>
                      <a:pt x="1248" y="941"/>
                      <a:pt x="1248" y="607"/>
                    </a:cubicBezTo>
                    <a:cubicBezTo>
                      <a:pt x="1248" y="263"/>
                      <a:pt x="977" y="1"/>
                      <a:pt x="642" y="1"/>
                    </a:cubicBezTo>
                    <a:close/>
                  </a:path>
                </a:pathLst>
              </a:custGeom>
              <a:solidFill>
                <a:srgbClr val="405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1"/>
              <p:cNvSpPr/>
              <p:nvPr/>
            </p:nvSpPr>
            <p:spPr>
              <a:xfrm>
                <a:off x="1637618" y="2211772"/>
                <a:ext cx="31046" cy="36239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140" extrusionOk="0">
                    <a:moveTo>
                      <a:pt x="191" y="0"/>
                    </a:moveTo>
                    <a:cubicBezTo>
                      <a:pt x="145" y="0"/>
                      <a:pt x="145" y="73"/>
                      <a:pt x="109" y="226"/>
                    </a:cubicBezTo>
                    <a:cubicBezTo>
                      <a:pt x="109" y="371"/>
                      <a:pt x="73" y="597"/>
                      <a:pt x="73" y="905"/>
                    </a:cubicBezTo>
                    <a:cubicBezTo>
                      <a:pt x="37" y="1429"/>
                      <a:pt x="1" y="2215"/>
                      <a:pt x="73" y="3083"/>
                    </a:cubicBezTo>
                    <a:cubicBezTo>
                      <a:pt x="109" y="3915"/>
                      <a:pt x="227" y="4702"/>
                      <a:pt x="299" y="5235"/>
                    </a:cubicBezTo>
                    <a:cubicBezTo>
                      <a:pt x="335" y="5533"/>
                      <a:pt x="417" y="5760"/>
                      <a:pt x="453" y="5913"/>
                    </a:cubicBezTo>
                    <a:cubicBezTo>
                      <a:pt x="453" y="6058"/>
                      <a:pt x="489" y="6139"/>
                      <a:pt x="489" y="6139"/>
                    </a:cubicBezTo>
                    <a:cubicBezTo>
                      <a:pt x="525" y="6139"/>
                      <a:pt x="453" y="5796"/>
                      <a:pt x="371" y="5235"/>
                    </a:cubicBezTo>
                    <a:cubicBezTo>
                      <a:pt x="335" y="4666"/>
                      <a:pt x="227" y="3915"/>
                      <a:pt x="191" y="3047"/>
                    </a:cubicBezTo>
                    <a:cubicBezTo>
                      <a:pt x="145" y="2215"/>
                      <a:pt x="145" y="1465"/>
                      <a:pt x="145" y="905"/>
                    </a:cubicBezTo>
                    <a:cubicBezTo>
                      <a:pt x="145" y="335"/>
                      <a:pt x="191" y="0"/>
                      <a:pt x="191" y="0"/>
                    </a:cubicBezTo>
                    <a:close/>
                  </a:path>
                </a:pathLst>
              </a:custGeom>
              <a:solidFill>
                <a:srgbClr val="425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>
                <a:off x="1468459" y="2273687"/>
                <a:ext cx="108956" cy="19607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3322" extrusionOk="0">
                    <a:moveTo>
                      <a:pt x="1248" y="0"/>
                    </a:moveTo>
                    <a:cubicBezTo>
                      <a:pt x="832" y="36"/>
                      <a:pt x="489" y="796"/>
                      <a:pt x="344" y="1094"/>
                    </a:cubicBezTo>
                    <a:cubicBezTo>
                      <a:pt x="73" y="1664"/>
                      <a:pt x="1" y="2260"/>
                      <a:pt x="37" y="2866"/>
                    </a:cubicBezTo>
                    <a:cubicBezTo>
                      <a:pt x="55" y="2920"/>
                      <a:pt x="102" y="2948"/>
                      <a:pt x="141" y="2948"/>
                    </a:cubicBezTo>
                    <a:cubicBezTo>
                      <a:pt x="179" y="2948"/>
                      <a:pt x="209" y="2920"/>
                      <a:pt x="191" y="2866"/>
                    </a:cubicBezTo>
                    <a:cubicBezTo>
                      <a:pt x="73" y="1926"/>
                      <a:pt x="417" y="940"/>
                      <a:pt x="1095" y="262"/>
                    </a:cubicBezTo>
                    <a:cubicBezTo>
                      <a:pt x="1128" y="224"/>
                      <a:pt x="1160" y="208"/>
                      <a:pt x="1191" y="208"/>
                    </a:cubicBezTo>
                    <a:cubicBezTo>
                      <a:pt x="1373" y="208"/>
                      <a:pt x="1516" y="775"/>
                      <a:pt x="1547" y="868"/>
                    </a:cubicBezTo>
                    <a:cubicBezTo>
                      <a:pt x="1619" y="1130"/>
                      <a:pt x="1619" y="1392"/>
                      <a:pt x="1655" y="1700"/>
                    </a:cubicBezTo>
                    <a:cubicBezTo>
                      <a:pt x="1700" y="2224"/>
                      <a:pt x="1583" y="2749"/>
                      <a:pt x="1393" y="3246"/>
                    </a:cubicBezTo>
                    <a:cubicBezTo>
                      <a:pt x="1371" y="3291"/>
                      <a:pt x="1421" y="3321"/>
                      <a:pt x="1471" y="3321"/>
                    </a:cubicBezTo>
                    <a:cubicBezTo>
                      <a:pt x="1502" y="3321"/>
                      <a:pt x="1533" y="3310"/>
                      <a:pt x="1547" y="3282"/>
                    </a:cubicBezTo>
                    <a:cubicBezTo>
                      <a:pt x="1773" y="2640"/>
                      <a:pt x="1845" y="1998"/>
                      <a:pt x="1773" y="1320"/>
                    </a:cubicBezTo>
                    <a:cubicBezTo>
                      <a:pt x="1737" y="986"/>
                      <a:pt x="1619" y="678"/>
                      <a:pt x="1511" y="380"/>
                    </a:cubicBezTo>
                    <a:cubicBezTo>
                      <a:pt x="1474" y="262"/>
                      <a:pt x="1393" y="0"/>
                      <a:pt x="1248" y="0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>
                <a:off x="1457245" y="2371959"/>
                <a:ext cx="149445" cy="22180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3758" extrusionOk="0">
                    <a:moveTo>
                      <a:pt x="394" y="1"/>
                    </a:moveTo>
                    <a:cubicBezTo>
                      <a:pt x="322" y="1"/>
                      <a:pt x="245" y="48"/>
                      <a:pt x="227" y="143"/>
                    </a:cubicBezTo>
                    <a:cubicBezTo>
                      <a:pt x="118" y="1047"/>
                      <a:pt x="1" y="2440"/>
                      <a:pt x="643" y="3199"/>
                    </a:cubicBezTo>
                    <a:cubicBezTo>
                      <a:pt x="918" y="3540"/>
                      <a:pt x="1303" y="3757"/>
                      <a:pt x="1691" y="3757"/>
                    </a:cubicBezTo>
                    <a:cubicBezTo>
                      <a:pt x="1940" y="3757"/>
                      <a:pt x="2192" y="3667"/>
                      <a:pt x="2415" y="3461"/>
                    </a:cubicBezTo>
                    <a:cubicBezTo>
                      <a:pt x="2532" y="3372"/>
                      <a:pt x="2429" y="3220"/>
                      <a:pt x="2321" y="3220"/>
                    </a:cubicBezTo>
                    <a:cubicBezTo>
                      <a:pt x="2287" y="3220"/>
                      <a:pt x="2253" y="3235"/>
                      <a:pt x="2225" y="3272"/>
                    </a:cubicBezTo>
                    <a:cubicBezTo>
                      <a:pt x="2028" y="3452"/>
                      <a:pt x="1840" y="3528"/>
                      <a:pt x="1667" y="3528"/>
                    </a:cubicBezTo>
                    <a:cubicBezTo>
                      <a:pt x="1076" y="3528"/>
                      <a:pt x="646" y="2657"/>
                      <a:pt x="534" y="2105"/>
                    </a:cubicBezTo>
                    <a:cubicBezTo>
                      <a:pt x="381" y="1463"/>
                      <a:pt x="417" y="785"/>
                      <a:pt x="534" y="143"/>
                    </a:cubicBezTo>
                    <a:cubicBezTo>
                      <a:pt x="534" y="48"/>
                      <a:pt x="46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1"/>
              <p:cNvSpPr/>
              <p:nvPr/>
            </p:nvSpPr>
            <p:spPr>
              <a:xfrm>
                <a:off x="1403535" y="2361158"/>
                <a:ext cx="171696" cy="213957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625" extrusionOk="0">
                    <a:moveTo>
                      <a:pt x="2773" y="1"/>
                    </a:moveTo>
                    <a:cubicBezTo>
                      <a:pt x="2703" y="1"/>
                      <a:pt x="2629" y="46"/>
                      <a:pt x="2611" y="136"/>
                    </a:cubicBezTo>
                    <a:cubicBezTo>
                      <a:pt x="2611" y="778"/>
                      <a:pt x="2529" y="1384"/>
                      <a:pt x="2348" y="1990"/>
                    </a:cubicBezTo>
                    <a:cubicBezTo>
                      <a:pt x="2179" y="2524"/>
                      <a:pt x="1525" y="3372"/>
                      <a:pt x="907" y="3372"/>
                    </a:cubicBezTo>
                    <a:cubicBezTo>
                      <a:pt x="698" y="3372"/>
                      <a:pt x="494" y="3276"/>
                      <a:pt x="314" y="3039"/>
                    </a:cubicBezTo>
                    <a:cubicBezTo>
                      <a:pt x="284" y="3001"/>
                      <a:pt x="246" y="2986"/>
                      <a:pt x="209" y="2986"/>
                    </a:cubicBezTo>
                    <a:cubicBezTo>
                      <a:pt x="103" y="2986"/>
                      <a:pt x="1" y="3115"/>
                      <a:pt x="88" y="3229"/>
                    </a:cubicBezTo>
                    <a:cubicBezTo>
                      <a:pt x="307" y="3512"/>
                      <a:pt x="579" y="3624"/>
                      <a:pt x="861" y="3624"/>
                    </a:cubicBezTo>
                    <a:cubicBezTo>
                      <a:pt x="1253" y="3624"/>
                      <a:pt x="1663" y="3404"/>
                      <a:pt x="1969" y="3120"/>
                    </a:cubicBezTo>
                    <a:cubicBezTo>
                      <a:pt x="2800" y="2397"/>
                      <a:pt x="2873" y="1158"/>
                      <a:pt x="2909" y="136"/>
                    </a:cubicBezTo>
                    <a:cubicBezTo>
                      <a:pt x="2909" y="46"/>
                      <a:pt x="2843" y="1"/>
                      <a:pt x="27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1"/>
              <p:cNvSpPr/>
              <p:nvPr/>
            </p:nvSpPr>
            <p:spPr>
              <a:xfrm>
                <a:off x="1390550" y="2525005"/>
                <a:ext cx="44916" cy="358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7" extrusionOk="0">
                    <a:moveTo>
                      <a:pt x="380" y="0"/>
                    </a:moveTo>
                    <a:cubicBezTo>
                      <a:pt x="1" y="0"/>
                      <a:pt x="1" y="606"/>
                      <a:pt x="380" y="606"/>
                    </a:cubicBezTo>
                    <a:cubicBezTo>
                      <a:pt x="760" y="606"/>
                      <a:pt x="760" y="0"/>
                      <a:pt x="380" y="0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1"/>
              <p:cNvSpPr/>
              <p:nvPr/>
            </p:nvSpPr>
            <p:spPr>
              <a:xfrm>
                <a:off x="1573047" y="2551683"/>
                <a:ext cx="44385" cy="33702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71" extrusionOk="0">
                    <a:moveTo>
                      <a:pt x="380" y="1"/>
                    </a:moveTo>
                    <a:cubicBezTo>
                      <a:pt x="1" y="1"/>
                      <a:pt x="1" y="570"/>
                      <a:pt x="380" y="570"/>
                    </a:cubicBezTo>
                    <a:cubicBezTo>
                      <a:pt x="751" y="570"/>
                      <a:pt x="751" y="1"/>
                      <a:pt x="380" y="1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1"/>
              <p:cNvSpPr/>
              <p:nvPr/>
            </p:nvSpPr>
            <p:spPr>
              <a:xfrm>
                <a:off x="1155227" y="2822773"/>
                <a:ext cx="297828" cy="238746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4045" extrusionOk="0">
                    <a:moveTo>
                      <a:pt x="1086" y="0"/>
                    </a:moveTo>
                    <a:lnTo>
                      <a:pt x="1" y="2152"/>
                    </a:lnTo>
                    <a:cubicBezTo>
                      <a:pt x="823" y="2568"/>
                      <a:pt x="1691" y="2866"/>
                      <a:pt x="2487" y="3355"/>
                    </a:cubicBezTo>
                    <a:cubicBezTo>
                      <a:pt x="2858" y="3581"/>
                      <a:pt x="3237" y="3807"/>
                      <a:pt x="3653" y="3996"/>
                    </a:cubicBezTo>
                    <a:cubicBezTo>
                      <a:pt x="3736" y="4030"/>
                      <a:pt x="3795" y="4044"/>
                      <a:pt x="3835" y="4044"/>
                    </a:cubicBezTo>
                    <a:cubicBezTo>
                      <a:pt x="4067" y="4044"/>
                      <a:pt x="3667" y="3565"/>
                      <a:pt x="3536" y="3472"/>
                    </a:cubicBezTo>
                    <a:cubicBezTo>
                      <a:pt x="3273" y="3246"/>
                      <a:pt x="2939" y="3056"/>
                      <a:pt x="2632" y="2866"/>
                    </a:cubicBezTo>
                    <a:lnTo>
                      <a:pt x="2632" y="2866"/>
                    </a:lnTo>
                    <a:cubicBezTo>
                      <a:pt x="3047" y="3092"/>
                      <a:pt x="3463" y="3282"/>
                      <a:pt x="3879" y="3472"/>
                    </a:cubicBezTo>
                    <a:cubicBezTo>
                      <a:pt x="4069" y="3508"/>
                      <a:pt x="4331" y="3662"/>
                      <a:pt x="4521" y="3662"/>
                    </a:cubicBezTo>
                    <a:cubicBezTo>
                      <a:pt x="4783" y="3662"/>
                      <a:pt x="4557" y="3355"/>
                      <a:pt x="4440" y="3318"/>
                    </a:cubicBezTo>
                    <a:cubicBezTo>
                      <a:pt x="3988" y="2984"/>
                      <a:pt x="3536" y="2676"/>
                      <a:pt x="3011" y="2450"/>
                    </a:cubicBezTo>
                    <a:lnTo>
                      <a:pt x="3011" y="2450"/>
                    </a:lnTo>
                    <a:cubicBezTo>
                      <a:pt x="3617" y="2676"/>
                      <a:pt x="4178" y="2866"/>
                      <a:pt x="4747" y="3092"/>
                    </a:cubicBezTo>
                    <a:cubicBezTo>
                      <a:pt x="4781" y="3101"/>
                      <a:pt x="4813" y="3105"/>
                      <a:pt x="4842" y="3105"/>
                    </a:cubicBezTo>
                    <a:cubicBezTo>
                      <a:pt x="4936" y="3105"/>
                      <a:pt x="4990" y="3057"/>
                      <a:pt x="4928" y="2939"/>
                    </a:cubicBezTo>
                    <a:cubicBezTo>
                      <a:pt x="4928" y="2866"/>
                      <a:pt x="4819" y="2794"/>
                      <a:pt x="4747" y="2713"/>
                    </a:cubicBezTo>
                    <a:cubicBezTo>
                      <a:pt x="4593" y="2604"/>
                      <a:pt x="4440" y="2487"/>
                      <a:pt x="4250" y="2414"/>
                    </a:cubicBezTo>
                    <a:cubicBezTo>
                      <a:pt x="4069" y="2342"/>
                      <a:pt x="3915" y="2261"/>
                      <a:pt x="3726" y="2188"/>
                    </a:cubicBezTo>
                    <a:cubicBezTo>
                      <a:pt x="3653" y="2188"/>
                      <a:pt x="3572" y="2152"/>
                      <a:pt x="3463" y="2116"/>
                    </a:cubicBezTo>
                    <a:cubicBezTo>
                      <a:pt x="3391" y="2080"/>
                      <a:pt x="3273" y="2035"/>
                      <a:pt x="3237" y="2035"/>
                    </a:cubicBezTo>
                    <a:cubicBezTo>
                      <a:pt x="3276" y="2030"/>
                      <a:pt x="3314" y="2028"/>
                      <a:pt x="3353" y="2028"/>
                    </a:cubicBezTo>
                    <a:cubicBezTo>
                      <a:pt x="3614" y="2028"/>
                      <a:pt x="3881" y="2125"/>
                      <a:pt x="4141" y="2188"/>
                    </a:cubicBezTo>
                    <a:cubicBezTo>
                      <a:pt x="4331" y="2224"/>
                      <a:pt x="4476" y="2261"/>
                      <a:pt x="4630" y="2306"/>
                    </a:cubicBezTo>
                    <a:cubicBezTo>
                      <a:pt x="4702" y="2306"/>
                      <a:pt x="4973" y="2306"/>
                      <a:pt x="5009" y="2261"/>
                    </a:cubicBezTo>
                    <a:cubicBezTo>
                      <a:pt x="5046" y="2224"/>
                      <a:pt x="5046" y="2188"/>
                      <a:pt x="5009" y="2188"/>
                    </a:cubicBezTo>
                    <a:cubicBezTo>
                      <a:pt x="5009" y="2152"/>
                      <a:pt x="4973" y="2152"/>
                      <a:pt x="4973" y="2116"/>
                    </a:cubicBezTo>
                    <a:cubicBezTo>
                      <a:pt x="4783" y="1962"/>
                      <a:pt x="4476" y="1890"/>
                      <a:pt x="4214" y="1772"/>
                    </a:cubicBezTo>
                    <a:cubicBezTo>
                      <a:pt x="3915" y="1664"/>
                      <a:pt x="3617" y="1583"/>
                      <a:pt x="3273" y="1510"/>
                    </a:cubicBezTo>
                    <a:cubicBezTo>
                      <a:pt x="3653" y="1438"/>
                      <a:pt x="4069" y="1402"/>
                      <a:pt x="4404" y="1248"/>
                    </a:cubicBezTo>
                    <a:cubicBezTo>
                      <a:pt x="4521" y="1212"/>
                      <a:pt x="4856" y="1130"/>
                      <a:pt x="4593" y="1022"/>
                    </a:cubicBezTo>
                    <a:cubicBezTo>
                      <a:pt x="4569" y="1010"/>
                      <a:pt x="4536" y="1006"/>
                      <a:pt x="4498" y="1006"/>
                    </a:cubicBezTo>
                    <a:cubicBezTo>
                      <a:pt x="4423" y="1006"/>
                      <a:pt x="4328" y="1022"/>
                      <a:pt x="4250" y="1022"/>
                    </a:cubicBezTo>
                    <a:cubicBezTo>
                      <a:pt x="4133" y="1030"/>
                      <a:pt x="4015" y="1034"/>
                      <a:pt x="3896" y="1034"/>
                    </a:cubicBezTo>
                    <a:cubicBezTo>
                      <a:pt x="3480" y="1034"/>
                      <a:pt x="3054" y="980"/>
                      <a:pt x="2668" y="832"/>
                    </a:cubicBezTo>
                    <a:cubicBezTo>
                      <a:pt x="2107" y="642"/>
                      <a:pt x="1583" y="344"/>
                      <a:pt x="1086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4" name="Google Shape;684;p11"/>
          <p:cNvSpPr/>
          <p:nvPr/>
        </p:nvSpPr>
        <p:spPr>
          <a:xfrm rot="10800000">
            <a:off x="3029369" y="2896145"/>
            <a:ext cx="2632084" cy="1644575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1"/>
          <p:cNvSpPr txBox="1">
            <a:spLocks noGrp="1"/>
          </p:cNvSpPr>
          <p:nvPr>
            <p:ph type="subTitle" idx="1"/>
          </p:nvPr>
        </p:nvSpPr>
        <p:spPr>
          <a:xfrm>
            <a:off x="2164700" y="1553392"/>
            <a:ext cx="18813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6" name="Google Shape;686;p11"/>
          <p:cNvSpPr txBox="1">
            <a:spLocks noGrp="1"/>
          </p:cNvSpPr>
          <p:nvPr>
            <p:ph type="subTitle" idx="2"/>
          </p:nvPr>
        </p:nvSpPr>
        <p:spPr>
          <a:xfrm>
            <a:off x="4736450" y="582152"/>
            <a:ext cx="18813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7" name="Google Shape;687;p11"/>
          <p:cNvSpPr txBox="1">
            <a:spLocks noGrp="1"/>
          </p:cNvSpPr>
          <p:nvPr>
            <p:ph type="subTitle" idx="3"/>
          </p:nvPr>
        </p:nvSpPr>
        <p:spPr>
          <a:xfrm>
            <a:off x="3294175" y="3331192"/>
            <a:ext cx="18813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8" name="Google Shape;688;p11"/>
          <p:cNvSpPr txBox="1">
            <a:spLocks noGrp="1"/>
          </p:cNvSpPr>
          <p:nvPr>
            <p:ph type="subTitle" idx="4"/>
          </p:nvPr>
        </p:nvSpPr>
        <p:spPr>
          <a:xfrm>
            <a:off x="2164700" y="973750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689" name="Google Shape;689;p11"/>
          <p:cNvSpPr txBox="1">
            <a:spLocks noGrp="1"/>
          </p:cNvSpPr>
          <p:nvPr>
            <p:ph type="subTitle" idx="5"/>
          </p:nvPr>
        </p:nvSpPr>
        <p:spPr>
          <a:xfrm>
            <a:off x="4736450" y="2510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690" name="Google Shape;690;p11"/>
          <p:cNvSpPr txBox="1">
            <a:spLocks noGrp="1"/>
          </p:cNvSpPr>
          <p:nvPr>
            <p:ph type="subTitle" idx="6"/>
          </p:nvPr>
        </p:nvSpPr>
        <p:spPr>
          <a:xfrm>
            <a:off x="3294175" y="2751550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691" name="Google Shape;691;p11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692" name="Google Shape;692;p11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4_1_1_4_1">
    <p:bg>
      <p:bgPr>
        <a:solidFill>
          <a:srgbClr val="CFD9E0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2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695" name="Google Shape;695;p12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696" name="Google Shape;696;p12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7" name="Google Shape;697;p12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698" name="Google Shape;698;p12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12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12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12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12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12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12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12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6" name="Google Shape;706;p12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2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8" name="Google Shape;708;p12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709" name="Google Shape;709;p12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2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2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2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2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12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12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12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7" name="Google Shape;717;p12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8" name="Google Shape;718;p12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12"/>
          <p:cNvSpPr txBox="1">
            <a:spLocks noGrp="1"/>
          </p:cNvSpPr>
          <p:nvPr>
            <p:ph type="title"/>
          </p:nvPr>
        </p:nvSpPr>
        <p:spPr>
          <a:xfrm>
            <a:off x="630974" y="606600"/>
            <a:ext cx="1391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721" name="Google Shape;721;p12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2" name="Google Shape;722;p12"/>
          <p:cNvGrpSpPr/>
          <p:nvPr/>
        </p:nvGrpSpPr>
        <p:grpSpPr>
          <a:xfrm rot="899995">
            <a:off x="5685972" y="2035339"/>
            <a:ext cx="4829582" cy="4350186"/>
            <a:chOff x="6523425" y="1282075"/>
            <a:chExt cx="589725" cy="531200"/>
          </a:xfrm>
        </p:grpSpPr>
        <p:sp>
          <p:nvSpPr>
            <p:cNvPr id="723" name="Google Shape;723;p12"/>
            <p:cNvSpPr/>
            <p:nvPr/>
          </p:nvSpPr>
          <p:spPr>
            <a:xfrm>
              <a:off x="6798500" y="1282075"/>
              <a:ext cx="314650" cy="358725"/>
            </a:xfrm>
            <a:custGeom>
              <a:avLst/>
              <a:gdLst/>
              <a:ahLst/>
              <a:cxnLst/>
              <a:rect l="l" t="t" r="r" b="b"/>
              <a:pathLst>
                <a:path w="12586" h="14349" extrusionOk="0">
                  <a:moveTo>
                    <a:pt x="7947" y="1"/>
                  </a:moveTo>
                  <a:lnTo>
                    <a:pt x="0" y="3346"/>
                  </a:lnTo>
                  <a:lnTo>
                    <a:pt x="4638" y="14349"/>
                  </a:lnTo>
                  <a:lnTo>
                    <a:pt x="12585" y="10995"/>
                  </a:lnTo>
                  <a:lnTo>
                    <a:pt x="7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6798500" y="1282075"/>
              <a:ext cx="198700" cy="358725"/>
            </a:xfrm>
            <a:custGeom>
              <a:avLst/>
              <a:gdLst/>
              <a:ahLst/>
              <a:cxnLst/>
              <a:rect l="l" t="t" r="r" b="b"/>
              <a:pathLst>
                <a:path w="7948" h="14349" extrusionOk="0">
                  <a:moveTo>
                    <a:pt x="7947" y="1"/>
                  </a:moveTo>
                  <a:lnTo>
                    <a:pt x="0" y="3346"/>
                  </a:lnTo>
                  <a:lnTo>
                    <a:pt x="4638" y="14349"/>
                  </a:lnTo>
                  <a:lnTo>
                    <a:pt x="7947" y="1"/>
                  </a:ln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6840975" y="1379950"/>
              <a:ext cx="51800" cy="26475"/>
            </a:xfrm>
            <a:custGeom>
              <a:avLst/>
              <a:gdLst/>
              <a:ahLst/>
              <a:cxnLst/>
              <a:rect l="l" t="t" r="r" b="b"/>
              <a:pathLst>
                <a:path w="2072" h="1059" extrusionOk="0">
                  <a:moveTo>
                    <a:pt x="1990" y="1"/>
                  </a:moveTo>
                  <a:lnTo>
                    <a:pt x="1" y="868"/>
                  </a:lnTo>
                  <a:lnTo>
                    <a:pt x="73" y="1058"/>
                  </a:lnTo>
                  <a:lnTo>
                    <a:pt x="2071" y="190"/>
                  </a:lnTo>
                  <a:lnTo>
                    <a:pt x="1990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6846625" y="1393050"/>
              <a:ext cx="52700" cy="25575"/>
            </a:xfrm>
            <a:custGeom>
              <a:avLst/>
              <a:gdLst/>
              <a:ahLst/>
              <a:cxnLst/>
              <a:rect l="l" t="t" r="r" b="b"/>
              <a:pathLst>
                <a:path w="2108" h="1023" extrusionOk="0">
                  <a:moveTo>
                    <a:pt x="1990" y="1"/>
                  </a:moveTo>
                  <a:lnTo>
                    <a:pt x="1" y="833"/>
                  </a:lnTo>
                  <a:lnTo>
                    <a:pt x="73" y="1023"/>
                  </a:lnTo>
                  <a:lnTo>
                    <a:pt x="2107" y="191"/>
                  </a:lnTo>
                  <a:lnTo>
                    <a:pt x="1990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53200" y="1386500"/>
              <a:ext cx="103525" cy="48175"/>
            </a:xfrm>
            <a:custGeom>
              <a:avLst/>
              <a:gdLst/>
              <a:ahLst/>
              <a:cxnLst/>
              <a:rect l="l" t="t" r="r" b="b"/>
              <a:pathLst>
                <a:path w="4141" h="1927" extrusionOk="0">
                  <a:moveTo>
                    <a:pt x="4069" y="1"/>
                  </a:moveTo>
                  <a:lnTo>
                    <a:pt x="0" y="1700"/>
                  </a:lnTo>
                  <a:lnTo>
                    <a:pt x="72" y="1926"/>
                  </a:lnTo>
                  <a:lnTo>
                    <a:pt x="4141" y="191"/>
                  </a:lnTo>
                  <a:lnTo>
                    <a:pt x="4069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6915350" y="1506075"/>
              <a:ext cx="158250" cy="70775"/>
            </a:xfrm>
            <a:custGeom>
              <a:avLst/>
              <a:gdLst/>
              <a:ahLst/>
              <a:cxnLst/>
              <a:rect l="l" t="t" r="r" b="b"/>
              <a:pathLst>
                <a:path w="6330" h="2831" extrusionOk="0">
                  <a:moveTo>
                    <a:pt x="6248" y="0"/>
                  </a:moveTo>
                  <a:lnTo>
                    <a:pt x="0" y="2640"/>
                  </a:lnTo>
                  <a:lnTo>
                    <a:pt x="73" y="2830"/>
                  </a:lnTo>
                  <a:lnTo>
                    <a:pt x="6329" y="190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6906750" y="1491150"/>
              <a:ext cx="158250" cy="70550"/>
            </a:xfrm>
            <a:custGeom>
              <a:avLst/>
              <a:gdLst/>
              <a:ahLst/>
              <a:cxnLst/>
              <a:rect l="l" t="t" r="r" b="b"/>
              <a:pathLst>
                <a:path w="6330" h="2822" extrusionOk="0">
                  <a:moveTo>
                    <a:pt x="6257" y="1"/>
                  </a:moveTo>
                  <a:lnTo>
                    <a:pt x="1" y="2632"/>
                  </a:lnTo>
                  <a:lnTo>
                    <a:pt x="82" y="2822"/>
                  </a:lnTo>
                  <a:lnTo>
                    <a:pt x="6330" y="182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2"/>
            <p:cNvSpPr/>
            <p:nvPr/>
          </p:nvSpPr>
          <p:spPr>
            <a:xfrm>
              <a:off x="6865400" y="1393975"/>
              <a:ext cx="158225" cy="71675"/>
            </a:xfrm>
            <a:custGeom>
              <a:avLst/>
              <a:gdLst/>
              <a:ahLst/>
              <a:cxnLst/>
              <a:rect l="l" t="t" r="r" b="b"/>
              <a:pathLst>
                <a:path w="6329" h="2867" extrusionOk="0">
                  <a:moveTo>
                    <a:pt x="6257" y="0"/>
                  </a:moveTo>
                  <a:lnTo>
                    <a:pt x="0" y="2640"/>
                  </a:lnTo>
                  <a:lnTo>
                    <a:pt x="109" y="2866"/>
                  </a:lnTo>
                  <a:lnTo>
                    <a:pt x="6329" y="226"/>
                  </a:lnTo>
                  <a:lnTo>
                    <a:pt x="625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2"/>
            <p:cNvSpPr/>
            <p:nvPr/>
          </p:nvSpPr>
          <p:spPr>
            <a:xfrm>
              <a:off x="6921900" y="1521225"/>
              <a:ext cx="158250" cy="70525"/>
            </a:xfrm>
            <a:custGeom>
              <a:avLst/>
              <a:gdLst/>
              <a:ahLst/>
              <a:cxnLst/>
              <a:rect l="l" t="t" r="r" b="b"/>
              <a:pathLst>
                <a:path w="6330" h="2821" extrusionOk="0">
                  <a:moveTo>
                    <a:pt x="6212" y="0"/>
                  </a:moveTo>
                  <a:lnTo>
                    <a:pt x="1" y="2640"/>
                  </a:lnTo>
                  <a:lnTo>
                    <a:pt x="73" y="2821"/>
                  </a:lnTo>
                  <a:lnTo>
                    <a:pt x="6329" y="19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6872850" y="1410925"/>
              <a:ext cx="158250" cy="70750"/>
            </a:xfrm>
            <a:custGeom>
              <a:avLst/>
              <a:gdLst/>
              <a:ahLst/>
              <a:cxnLst/>
              <a:rect l="l" t="t" r="r" b="b"/>
              <a:pathLst>
                <a:path w="6330" h="2830" extrusionOk="0">
                  <a:moveTo>
                    <a:pt x="6257" y="0"/>
                  </a:moveTo>
                  <a:lnTo>
                    <a:pt x="1" y="2640"/>
                  </a:lnTo>
                  <a:lnTo>
                    <a:pt x="118" y="2830"/>
                  </a:lnTo>
                  <a:lnTo>
                    <a:pt x="6329" y="190"/>
                  </a:lnTo>
                  <a:lnTo>
                    <a:pt x="625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2"/>
            <p:cNvSpPr/>
            <p:nvPr/>
          </p:nvSpPr>
          <p:spPr>
            <a:xfrm>
              <a:off x="6879400" y="1426050"/>
              <a:ext cx="158250" cy="70775"/>
            </a:xfrm>
            <a:custGeom>
              <a:avLst/>
              <a:gdLst/>
              <a:ahLst/>
              <a:cxnLst/>
              <a:rect l="l" t="t" r="r" b="b"/>
              <a:pathLst>
                <a:path w="6330" h="2831" extrusionOk="0">
                  <a:moveTo>
                    <a:pt x="6257" y="1"/>
                  </a:moveTo>
                  <a:lnTo>
                    <a:pt x="1" y="2641"/>
                  </a:lnTo>
                  <a:lnTo>
                    <a:pt x="82" y="2831"/>
                  </a:lnTo>
                  <a:lnTo>
                    <a:pt x="6330" y="191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2"/>
            <p:cNvSpPr/>
            <p:nvPr/>
          </p:nvSpPr>
          <p:spPr>
            <a:xfrm>
              <a:off x="6886200" y="1443000"/>
              <a:ext cx="158225" cy="70775"/>
            </a:xfrm>
            <a:custGeom>
              <a:avLst/>
              <a:gdLst/>
              <a:ahLst/>
              <a:cxnLst/>
              <a:rect l="l" t="t" r="r" b="b"/>
              <a:pathLst>
                <a:path w="6329" h="2831" extrusionOk="0">
                  <a:moveTo>
                    <a:pt x="6211" y="1"/>
                  </a:moveTo>
                  <a:lnTo>
                    <a:pt x="0" y="2641"/>
                  </a:lnTo>
                  <a:lnTo>
                    <a:pt x="72" y="2831"/>
                  </a:lnTo>
                  <a:lnTo>
                    <a:pt x="6329" y="191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2"/>
            <p:cNvSpPr/>
            <p:nvPr/>
          </p:nvSpPr>
          <p:spPr>
            <a:xfrm>
              <a:off x="6893650" y="1459050"/>
              <a:ext cx="157325" cy="71675"/>
            </a:xfrm>
            <a:custGeom>
              <a:avLst/>
              <a:gdLst/>
              <a:ahLst/>
              <a:cxnLst/>
              <a:rect l="l" t="t" r="r" b="b"/>
              <a:pathLst>
                <a:path w="6293" h="2867" extrusionOk="0">
                  <a:moveTo>
                    <a:pt x="6212" y="1"/>
                  </a:moveTo>
                  <a:lnTo>
                    <a:pt x="0" y="2641"/>
                  </a:lnTo>
                  <a:lnTo>
                    <a:pt x="73" y="2867"/>
                  </a:lnTo>
                  <a:lnTo>
                    <a:pt x="6293" y="227"/>
                  </a:lnTo>
                  <a:lnTo>
                    <a:pt x="6212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2"/>
            <p:cNvSpPr/>
            <p:nvPr/>
          </p:nvSpPr>
          <p:spPr>
            <a:xfrm>
              <a:off x="6900200" y="1474200"/>
              <a:ext cx="157350" cy="71450"/>
            </a:xfrm>
            <a:custGeom>
              <a:avLst/>
              <a:gdLst/>
              <a:ahLst/>
              <a:cxnLst/>
              <a:rect l="l" t="t" r="r" b="b"/>
              <a:pathLst>
                <a:path w="6294" h="2858" extrusionOk="0">
                  <a:moveTo>
                    <a:pt x="6221" y="1"/>
                  </a:moveTo>
                  <a:lnTo>
                    <a:pt x="1" y="2632"/>
                  </a:lnTo>
                  <a:lnTo>
                    <a:pt x="73" y="2858"/>
                  </a:lnTo>
                  <a:lnTo>
                    <a:pt x="6293" y="227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6858850" y="1401650"/>
              <a:ext cx="104450" cy="47950"/>
            </a:xfrm>
            <a:custGeom>
              <a:avLst/>
              <a:gdLst/>
              <a:ahLst/>
              <a:cxnLst/>
              <a:rect l="l" t="t" r="r" b="b"/>
              <a:pathLst>
                <a:path w="4178" h="1918" extrusionOk="0">
                  <a:moveTo>
                    <a:pt x="4105" y="0"/>
                  </a:moveTo>
                  <a:lnTo>
                    <a:pt x="0" y="1691"/>
                  </a:lnTo>
                  <a:lnTo>
                    <a:pt x="109" y="1917"/>
                  </a:lnTo>
                  <a:lnTo>
                    <a:pt x="4177" y="190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6639375" y="1348750"/>
              <a:ext cx="298600" cy="350375"/>
            </a:xfrm>
            <a:custGeom>
              <a:avLst/>
              <a:gdLst/>
              <a:ahLst/>
              <a:cxnLst/>
              <a:rect l="l" t="t" r="r" b="b"/>
              <a:pathLst>
                <a:path w="11944" h="14015" extrusionOk="0">
                  <a:moveTo>
                    <a:pt x="3770" y="1"/>
                  </a:moveTo>
                  <a:lnTo>
                    <a:pt x="0" y="11302"/>
                  </a:lnTo>
                  <a:lnTo>
                    <a:pt x="8173" y="14014"/>
                  </a:lnTo>
                  <a:lnTo>
                    <a:pt x="11943" y="2713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6639375" y="1348750"/>
              <a:ext cx="298600" cy="282575"/>
            </a:xfrm>
            <a:custGeom>
              <a:avLst/>
              <a:gdLst/>
              <a:ahLst/>
              <a:cxnLst/>
              <a:rect l="l" t="t" r="r" b="b"/>
              <a:pathLst>
                <a:path w="11944" h="11303" extrusionOk="0">
                  <a:moveTo>
                    <a:pt x="3770" y="1"/>
                  </a:moveTo>
                  <a:lnTo>
                    <a:pt x="0" y="11302"/>
                  </a:lnTo>
                  <a:lnTo>
                    <a:pt x="11943" y="2713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6740175" y="1402550"/>
              <a:ext cx="53600" cy="22625"/>
            </a:xfrm>
            <a:custGeom>
              <a:avLst/>
              <a:gdLst/>
              <a:ahLst/>
              <a:cxnLst/>
              <a:rect l="l" t="t" r="r" b="b"/>
              <a:pathLst>
                <a:path w="2144" h="905" extrusionOk="0">
                  <a:moveTo>
                    <a:pt x="73" y="1"/>
                  </a:moveTo>
                  <a:lnTo>
                    <a:pt x="1" y="227"/>
                  </a:lnTo>
                  <a:lnTo>
                    <a:pt x="2071" y="905"/>
                  </a:lnTo>
                  <a:lnTo>
                    <a:pt x="2143" y="71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6736325" y="1415675"/>
              <a:ext cx="53825" cy="22625"/>
            </a:xfrm>
            <a:custGeom>
              <a:avLst/>
              <a:gdLst/>
              <a:ahLst/>
              <a:cxnLst/>
              <a:rect l="l" t="t" r="r" b="b"/>
              <a:pathLst>
                <a:path w="2153" h="905" extrusionOk="0">
                  <a:moveTo>
                    <a:pt x="73" y="0"/>
                  </a:moveTo>
                  <a:lnTo>
                    <a:pt x="1" y="226"/>
                  </a:lnTo>
                  <a:lnTo>
                    <a:pt x="2071" y="904"/>
                  </a:lnTo>
                  <a:lnTo>
                    <a:pt x="2153" y="71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6730675" y="1431700"/>
              <a:ext cx="107400" cy="40500"/>
            </a:xfrm>
            <a:custGeom>
              <a:avLst/>
              <a:gdLst/>
              <a:ahLst/>
              <a:cxnLst/>
              <a:rect l="l" t="t" r="r" b="b"/>
              <a:pathLst>
                <a:path w="4296" h="1620" extrusionOk="0">
                  <a:moveTo>
                    <a:pt x="73" y="1"/>
                  </a:moveTo>
                  <a:lnTo>
                    <a:pt x="1" y="227"/>
                  </a:lnTo>
                  <a:lnTo>
                    <a:pt x="4223" y="1619"/>
                  </a:lnTo>
                  <a:lnTo>
                    <a:pt x="4295" y="139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6683675" y="1580425"/>
              <a:ext cx="161850" cy="58575"/>
            </a:xfrm>
            <a:custGeom>
              <a:avLst/>
              <a:gdLst/>
              <a:ahLst/>
              <a:cxnLst/>
              <a:rect l="l" t="t" r="r" b="b"/>
              <a:pathLst>
                <a:path w="6474" h="2343" extrusionOk="0">
                  <a:moveTo>
                    <a:pt x="73" y="1"/>
                  </a:moveTo>
                  <a:lnTo>
                    <a:pt x="0" y="191"/>
                  </a:lnTo>
                  <a:lnTo>
                    <a:pt x="6438" y="2343"/>
                  </a:lnTo>
                  <a:lnTo>
                    <a:pt x="6474" y="215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6687300" y="1563475"/>
              <a:ext cx="162075" cy="58575"/>
            </a:xfrm>
            <a:custGeom>
              <a:avLst/>
              <a:gdLst/>
              <a:ahLst/>
              <a:cxnLst/>
              <a:rect l="l" t="t" r="r" b="b"/>
              <a:pathLst>
                <a:path w="6483" h="2343" extrusionOk="0">
                  <a:moveTo>
                    <a:pt x="81" y="1"/>
                  </a:moveTo>
                  <a:lnTo>
                    <a:pt x="0" y="191"/>
                  </a:lnTo>
                  <a:lnTo>
                    <a:pt x="6410" y="2342"/>
                  </a:lnTo>
                  <a:lnTo>
                    <a:pt x="6482" y="215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2"/>
            <p:cNvSpPr/>
            <p:nvPr/>
          </p:nvSpPr>
          <p:spPr>
            <a:xfrm>
              <a:off x="6720275" y="1463800"/>
              <a:ext cx="162100" cy="58350"/>
            </a:xfrm>
            <a:custGeom>
              <a:avLst/>
              <a:gdLst/>
              <a:ahLst/>
              <a:cxnLst/>
              <a:rect l="l" t="t" r="r" b="b"/>
              <a:pathLst>
                <a:path w="6484" h="2334" extrusionOk="0">
                  <a:moveTo>
                    <a:pt x="82" y="1"/>
                  </a:moveTo>
                  <a:lnTo>
                    <a:pt x="1" y="191"/>
                  </a:lnTo>
                  <a:lnTo>
                    <a:pt x="6411" y="2333"/>
                  </a:lnTo>
                  <a:lnTo>
                    <a:pt x="6483" y="214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2"/>
            <p:cNvSpPr/>
            <p:nvPr/>
          </p:nvSpPr>
          <p:spPr>
            <a:xfrm>
              <a:off x="6678925" y="1595575"/>
              <a:ext cx="162075" cy="59475"/>
            </a:xfrm>
            <a:custGeom>
              <a:avLst/>
              <a:gdLst/>
              <a:ahLst/>
              <a:cxnLst/>
              <a:rect l="l" t="t" r="r" b="b"/>
              <a:pathLst>
                <a:path w="6483" h="2379" extrusionOk="0">
                  <a:moveTo>
                    <a:pt x="37" y="1"/>
                  </a:moveTo>
                  <a:lnTo>
                    <a:pt x="0" y="227"/>
                  </a:lnTo>
                  <a:lnTo>
                    <a:pt x="6402" y="2378"/>
                  </a:lnTo>
                  <a:lnTo>
                    <a:pt x="6483" y="2152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6714625" y="1480750"/>
              <a:ext cx="162100" cy="59250"/>
            </a:xfrm>
            <a:custGeom>
              <a:avLst/>
              <a:gdLst/>
              <a:ahLst/>
              <a:cxnLst/>
              <a:rect l="l" t="t" r="r" b="b"/>
              <a:pathLst>
                <a:path w="6484" h="2370" extrusionOk="0">
                  <a:moveTo>
                    <a:pt x="82" y="1"/>
                  </a:moveTo>
                  <a:lnTo>
                    <a:pt x="1" y="227"/>
                  </a:lnTo>
                  <a:lnTo>
                    <a:pt x="6447" y="2370"/>
                  </a:lnTo>
                  <a:lnTo>
                    <a:pt x="6483" y="214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2"/>
            <p:cNvSpPr/>
            <p:nvPr/>
          </p:nvSpPr>
          <p:spPr>
            <a:xfrm>
              <a:off x="6709900" y="1496800"/>
              <a:ext cx="162075" cy="58350"/>
            </a:xfrm>
            <a:custGeom>
              <a:avLst/>
              <a:gdLst/>
              <a:ahLst/>
              <a:cxnLst/>
              <a:rect l="l" t="t" r="r" b="b"/>
              <a:pathLst>
                <a:path w="6483" h="2334" extrusionOk="0">
                  <a:moveTo>
                    <a:pt x="45" y="1"/>
                  </a:moveTo>
                  <a:lnTo>
                    <a:pt x="0" y="182"/>
                  </a:lnTo>
                  <a:lnTo>
                    <a:pt x="6410" y="2333"/>
                  </a:lnTo>
                  <a:lnTo>
                    <a:pt x="6483" y="214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2"/>
            <p:cNvSpPr/>
            <p:nvPr/>
          </p:nvSpPr>
          <p:spPr>
            <a:xfrm>
              <a:off x="6703325" y="1513750"/>
              <a:ext cx="162100" cy="58350"/>
            </a:xfrm>
            <a:custGeom>
              <a:avLst/>
              <a:gdLst/>
              <a:ahLst/>
              <a:cxnLst/>
              <a:rect l="l" t="t" r="r" b="b"/>
              <a:pathLst>
                <a:path w="6484" h="2334" extrusionOk="0">
                  <a:moveTo>
                    <a:pt x="82" y="1"/>
                  </a:moveTo>
                  <a:lnTo>
                    <a:pt x="1" y="182"/>
                  </a:lnTo>
                  <a:lnTo>
                    <a:pt x="6411" y="2333"/>
                  </a:lnTo>
                  <a:lnTo>
                    <a:pt x="6483" y="210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6697675" y="1530700"/>
              <a:ext cx="163000" cy="58350"/>
            </a:xfrm>
            <a:custGeom>
              <a:avLst/>
              <a:gdLst/>
              <a:ahLst/>
              <a:cxnLst/>
              <a:rect l="l" t="t" r="r" b="b"/>
              <a:pathLst>
                <a:path w="6520" h="2334" extrusionOk="0">
                  <a:moveTo>
                    <a:pt x="82" y="1"/>
                  </a:moveTo>
                  <a:lnTo>
                    <a:pt x="1" y="182"/>
                  </a:lnTo>
                  <a:lnTo>
                    <a:pt x="6447" y="2333"/>
                  </a:lnTo>
                  <a:lnTo>
                    <a:pt x="6519" y="214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6692950" y="1546525"/>
              <a:ext cx="162075" cy="58575"/>
            </a:xfrm>
            <a:custGeom>
              <a:avLst/>
              <a:gdLst/>
              <a:ahLst/>
              <a:cxnLst/>
              <a:rect l="l" t="t" r="r" b="b"/>
              <a:pathLst>
                <a:path w="6483" h="2343" extrusionOk="0">
                  <a:moveTo>
                    <a:pt x="81" y="1"/>
                  </a:moveTo>
                  <a:lnTo>
                    <a:pt x="0" y="191"/>
                  </a:lnTo>
                  <a:lnTo>
                    <a:pt x="6410" y="2342"/>
                  </a:lnTo>
                  <a:lnTo>
                    <a:pt x="6482" y="211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2"/>
            <p:cNvSpPr/>
            <p:nvPr/>
          </p:nvSpPr>
          <p:spPr>
            <a:xfrm>
              <a:off x="6725950" y="1447750"/>
              <a:ext cx="106475" cy="39600"/>
            </a:xfrm>
            <a:custGeom>
              <a:avLst/>
              <a:gdLst/>
              <a:ahLst/>
              <a:cxnLst/>
              <a:rect l="l" t="t" r="r" b="b"/>
              <a:pathLst>
                <a:path w="4259" h="1584" extrusionOk="0">
                  <a:moveTo>
                    <a:pt x="36" y="1"/>
                  </a:moveTo>
                  <a:lnTo>
                    <a:pt x="0" y="191"/>
                  </a:lnTo>
                  <a:lnTo>
                    <a:pt x="4186" y="1583"/>
                  </a:lnTo>
                  <a:lnTo>
                    <a:pt x="4258" y="139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2"/>
            <p:cNvSpPr/>
            <p:nvPr/>
          </p:nvSpPr>
          <p:spPr>
            <a:xfrm>
              <a:off x="6533825" y="1432625"/>
              <a:ext cx="333400" cy="380650"/>
            </a:xfrm>
            <a:custGeom>
              <a:avLst/>
              <a:gdLst/>
              <a:ahLst/>
              <a:cxnLst/>
              <a:rect l="l" t="t" r="r" b="b"/>
              <a:pathLst>
                <a:path w="13336" h="15226" extrusionOk="0">
                  <a:moveTo>
                    <a:pt x="6862" y="0"/>
                  </a:moveTo>
                  <a:lnTo>
                    <a:pt x="1700" y="1808"/>
                  </a:lnTo>
                  <a:lnTo>
                    <a:pt x="1808" y="2116"/>
                  </a:lnTo>
                  <a:lnTo>
                    <a:pt x="1700" y="2152"/>
                  </a:lnTo>
                  <a:cubicBezTo>
                    <a:pt x="1664" y="2152"/>
                    <a:pt x="1664" y="2188"/>
                    <a:pt x="1619" y="2188"/>
                  </a:cubicBezTo>
                  <a:lnTo>
                    <a:pt x="534" y="2604"/>
                  </a:lnTo>
                  <a:cubicBezTo>
                    <a:pt x="190" y="2712"/>
                    <a:pt x="0" y="3056"/>
                    <a:pt x="118" y="3390"/>
                  </a:cubicBezTo>
                  <a:lnTo>
                    <a:pt x="4105" y="14809"/>
                  </a:lnTo>
                  <a:cubicBezTo>
                    <a:pt x="4222" y="15071"/>
                    <a:pt x="4448" y="15225"/>
                    <a:pt x="4747" y="15225"/>
                  </a:cubicBezTo>
                  <a:cubicBezTo>
                    <a:pt x="4783" y="15225"/>
                    <a:pt x="4864" y="15225"/>
                    <a:pt x="4937" y="15180"/>
                  </a:cubicBezTo>
                  <a:lnTo>
                    <a:pt x="12847" y="12431"/>
                  </a:lnTo>
                  <a:cubicBezTo>
                    <a:pt x="13191" y="12323"/>
                    <a:pt x="13336" y="11943"/>
                    <a:pt x="13227" y="11609"/>
                  </a:cubicBezTo>
                  <a:lnTo>
                    <a:pt x="12658" y="9909"/>
                  </a:lnTo>
                  <a:lnTo>
                    <a:pt x="12395" y="10659"/>
                  </a:lnTo>
                  <a:lnTo>
                    <a:pt x="4222" y="7947"/>
                  </a:lnTo>
                  <a:lnTo>
                    <a:pt x="686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2"/>
            <p:cNvSpPr/>
            <p:nvPr/>
          </p:nvSpPr>
          <p:spPr>
            <a:xfrm>
              <a:off x="6639375" y="1520325"/>
              <a:ext cx="210900" cy="178800"/>
            </a:xfrm>
            <a:custGeom>
              <a:avLst/>
              <a:gdLst/>
              <a:ahLst/>
              <a:cxnLst/>
              <a:rect l="l" t="t" r="r" b="b"/>
              <a:pathLst>
                <a:path w="8436" h="7152" extrusionOk="0">
                  <a:moveTo>
                    <a:pt x="6175" y="0"/>
                  </a:moveTo>
                  <a:lnTo>
                    <a:pt x="6031" y="109"/>
                  </a:lnTo>
                  <a:lnTo>
                    <a:pt x="6257" y="190"/>
                  </a:lnTo>
                  <a:lnTo>
                    <a:pt x="6175" y="0"/>
                  </a:lnTo>
                  <a:close/>
                  <a:moveTo>
                    <a:pt x="5805" y="262"/>
                  </a:moveTo>
                  <a:lnTo>
                    <a:pt x="5307" y="597"/>
                  </a:lnTo>
                  <a:lnTo>
                    <a:pt x="6555" y="1013"/>
                  </a:lnTo>
                  <a:lnTo>
                    <a:pt x="6329" y="416"/>
                  </a:lnTo>
                  <a:lnTo>
                    <a:pt x="5805" y="262"/>
                  </a:lnTo>
                  <a:close/>
                  <a:moveTo>
                    <a:pt x="5081" y="787"/>
                  </a:moveTo>
                  <a:lnTo>
                    <a:pt x="4593" y="1130"/>
                  </a:lnTo>
                  <a:lnTo>
                    <a:pt x="6853" y="1881"/>
                  </a:lnTo>
                  <a:lnTo>
                    <a:pt x="6627" y="1275"/>
                  </a:lnTo>
                  <a:lnTo>
                    <a:pt x="5081" y="787"/>
                  </a:lnTo>
                  <a:close/>
                  <a:moveTo>
                    <a:pt x="4367" y="1275"/>
                  </a:moveTo>
                  <a:lnTo>
                    <a:pt x="3915" y="1618"/>
                  </a:lnTo>
                  <a:lnTo>
                    <a:pt x="7116" y="2676"/>
                  </a:lnTo>
                  <a:lnTo>
                    <a:pt x="6935" y="2143"/>
                  </a:lnTo>
                  <a:lnTo>
                    <a:pt x="4367" y="1275"/>
                  </a:lnTo>
                  <a:close/>
                  <a:moveTo>
                    <a:pt x="3725" y="1772"/>
                  </a:moveTo>
                  <a:lnTo>
                    <a:pt x="3201" y="2143"/>
                  </a:lnTo>
                  <a:lnTo>
                    <a:pt x="7423" y="3535"/>
                  </a:lnTo>
                  <a:lnTo>
                    <a:pt x="7197" y="2938"/>
                  </a:lnTo>
                  <a:lnTo>
                    <a:pt x="3725" y="1772"/>
                  </a:lnTo>
                  <a:close/>
                  <a:moveTo>
                    <a:pt x="2975" y="2296"/>
                  </a:moveTo>
                  <a:lnTo>
                    <a:pt x="2523" y="2631"/>
                  </a:lnTo>
                  <a:lnTo>
                    <a:pt x="7721" y="4367"/>
                  </a:lnTo>
                  <a:lnTo>
                    <a:pt x="7495" y="3806"/>
                  </a:lnTo>
                  <a:lnTo>
                    <a:pt x="2975" y="2296"/>
                  </a:lnTo>
                  <a:close/>
                  <a:moveTo>
                    <a:pt x="2297" y="2785"/>
                  </a:moveTo>
                  <a:lnTo>
                    <a:pt x="1845" y="3083"/>
                  </a:lnTo>
                  <a:lnTo>
                    <a:pt x="7984" y="5117"/>
                  </a:lnTo>
                  <a:lnTo>
                    <a:pt x="7794" y="4593"/>
                  </a:lnTo>
                  <a:lnTo>
                    <a:pt x="2297" y="2785"/>
                  </a:lnTo>
                  <a:close/>
                  <a:moveTo>
                    <a:pt x="1655" y="3237"/>
                  </a:moveTo>
                  <a:lnTo>
                    <a:pt x="0" y="4439"/>
                  </a:lnTo>
                  <a:lnTo>
                    <a:pt x="8173" y="7151"/>
                  </a:lnTo>
                  <a:lnTo>
                    <a:pt x="8436" y="6401"/>
                  </a:lnTo>
                  <a:lnTo>
                    <a:pt x="8020" y="5271"/>
                  </a:lnTo>
                  <a:lnTo>
                    <a:pt x="7984" y="5388"/>
                  </a:lnTo>
                  <a:lnTo>
                    <a:pt x="1655" y="323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2"/>
            <p:cNvSpPr/>
            <p:nvPr/>
          </p:nvSpPr>
          <p:spPr>
            <a:xfrm>
              <a:off x="6639375" y="1426975"/>
              <a:ext cx="154400" cy="204350"/>
            </a:xfrm>
            <a:custGeom>
              <a:avLst/>
              <a:gdLst/>
              <a:ahLst/>
              <a:cxnLst/>
              <a:rect l="l" t="t" r="r" b="b"/>
              <a:pathLst>
                <a:path w="6176" h="8174" extrusionOk="0">
                  <a:moveTo>
                    <a:pt x="4403" y="0"/>
                  </a:moveTo>
                  <a:cubicBezTo>
                    <a:pt x="4331" y="0"/>
                    <a:pt x="4259" y="0"/>
                    <a:pt x="4177" y="36"/>
                  </a:cubicBezTo>
                  <a:lnTo>
                    <a:pt x="3725" y="190"/>
                  </a:lnTo>
                  <a:lnTo>
                    <a:pt x="5081" y="642"/>
                  </a:lnTo>
                  <a:lnTo>
                    <a:pt x="5009" y="452"/>
                  </a:lnTo>
                  <a:cubicBezTo>
                    <a:pt x="4937" y="154"/>
                    <a:pt x="4675" y="0"/>
                    <a:pt x="4403" y="0"/>
                  </a:cubicBezTo>
                  <a:close/>
                  <a:moveTo>
                    <a:pt x="2785" y="190"/>
                  </a:moveTo>
                  <a:lnTo>
                    <a:pt x="2640" y="226"/>
                  </a:lnTo>
                  <a:lnTo>
                    <a:pt x="0" y="8173"/>
                  </a:lnTo>
                  <a:lnTo>
                    <a:pt x="1655" y="6971"/>
                  </a:lnTo>
                  <a:lnTo>
                    <a:pt x="1582" y="6971"/>
                  </a:lnTo>
                  <a:lnTo>
                    <a:pt x="1619" y="6745"/>
                  </a:lnTo>
                  <a:lnTo>
                    <a:pt x="1845" y="6817"/>
                  </a:lnTo>
                  <a:lnTo>
                    <a:pt x="2297" y="6519"/>
                  </a:lnTo>
                  <a:lnTo>
                    <a:pt x="1772" y="6329"/>
                  </a:lnTo>
                  <a:lnTo>
                    <a:pt x="1845" y="6139"/>
                  </a:lnTo>
                  <a:lnTo>
                    <a:pt x="2523" y="6365"/>
                  </a:lnTo>
                  <a:lnTo>
                    <a:pt x="2975" y="6030"/>
                  </a:lnTo>
                  <a:lnTo>
                    <a:pt x="1917" y="5651"/>
                  </a:lnTo>
                  <a:lnTo>
                    <a:pt x="1998" y="5461"/>
                  </a:lnTo>
                  <a:lnTo>
                    <a:pt x="3201" y="5877"/>
                  </a:lnTo>
                  <a:lnTo>
                    <a:pt x="3725" y="5506"/>
                  </a:lnTo>
                  <a:lnTo>
                    <a:pt x="2143" y="4973"/>
                  </a:lnTo>
                  <a:lnTo>
                    <a:pt x="2224" y="4783"/>
                  </a:lnTo>
                  <a:lnTo>
                    <a:pt x="3915" y="5352"/>
                  </a:lnTo>
                  <a:lnTo>
                    <a:pt x="4367" y="5009"/>
                  </a:lnTo>
                  <a:lnTo>
                    <a:pt x="2333" y="4331"/>
                  </a:lnTo>
                  <a:lnTo>
                    <a:pt x="2414" y="4150"/>
                  </a:lnTo>
                  <a:lnTo>
                    <a:pt x="4593" y="4864"/>
                  </a:lnTo>
                  <a:lnTo>
                    <a:pt x="5081" y="4521"/>
                  </a:lnTo>
                  <a:lnTo>
                    <a:pt x="2559" y="3653"/>
                  </a:lnTo>
                  <a:lnTo>
                    <a:pt x="2640" y="3472"/>
                  </a:lnTo>
                  <a:lnTo>
                    <a:pt x="5307" y="4331"/>
                  </a:lnTo>
                  <a:lnTo>
                    <a:pt x="5805" y="3996"/>
                  </a:lnTo>
                  <a:lnTo>
                    <a:pt x="2821" y="2975"/>
                  </a:lnTo>
                  <a:lnTo>
                    <a:pt x="2866" y="2794"/>
                  </a:lnTo>
                  <a:lnTo>
                    <a:pt x="6031" y="3843"/>
                  </a:lnTo>
                  <a:lnTo>
                    <a:pt x="6175" y="3734"/>
                  </a:lnTo>
                  <a:lnTo>
                    <a:pt x="6067" y="3390"/>
                  </a:lnTo>
                  <a:lnTo>
                    <a:pt x="3011" y="2378"/>
                  </a:lnTo>
                  <a:lnTo>
                    <a:pt x="3092" y="2152"/>
                  </a:lnTo>
                  <a:lnTo>
                    <a:pt x="5949" y="3128"/>
                  </a:lnTo>
                  <a:lnTo>
                    <a:pt x="5759" y="2523"/>
                  </a:lnTo>
                  <a:lnTo>
                    <a:pt x="3237" y="1664"/>
                  </a:lnTo>
                  <a:lnTo>
                    <a:pt x="3318" y="1474"/>
                  </a:lnTo>
                  <a:lnTo>
                    <a:pt x="5651" y="2260"/>
                  </a:lnTo>
                  <a:lnTo>
                    <a:pt x="5461" y="1700"/>
                  </a:lnTo>
                  <a:lnTo>
                    <a:pt x="3463" y="1022"/>
                  </a:lnTo>
                  <a:lnTo>
                    <a:pt x="3499" y="832"/>
                  </a:lnTo>
                  <a:lnTo>
                    <a:pt x="5389" y="1438"/>
                  </a:lnTo>
                  <a:lnTo>
                    <a:pt x="5199" y="904"/>
                  </a:lnTo>
                  <a:lnTo>
                    <a:pt x="3653" y="416"/>
                  </a:lnTo>
                  <a:lnTo>
                    <a:pt x="3725" y="190"/>
                  </a:lnTo>
                  <a:lnTo>
                    <a:pt x="3047" y="452"/>
                  </a:lnTo>
                  <a:lnTo>
                    <a:pt x="2939" y="452"/>
                  </a:lnTo>
                  <a:lnTo>
                    <a:pt x="2902" y="488"/>
                  </a:lnTo>
                  <a:lnTo>
                    <a:pt x="2785" y="190"/>
                  </a:ln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2"/>
            <p:cNvSpPr/>
            <p:nvPr/>
          </p:nvSpPr>
          <p:spPr>
            <a:xfrm>
              <a:off x="6730675" y="1431700"/>
              <a:ext cx="38675" cy="17900"/>
            </a:xfrm>
            <a:custGeom>
              <a:avLst/>
              <a:gdLst/>
              <a:ahLst/>
              <a:cxnLst/>
              <a:rect l="l" t="t" r="r" b="b"/>
              <a:pathLst>
                <a:path w="1547" h="716" extrusionOk="0">
                  <a:moveTo>
                    <a:pt x="73" y="1"/>
                  </a:moveTo>
                  <a:lnTo>
                    <a:pt x="1" y="227"/>
                  </a:lnTo>
                  <a:lnTo>
                    <a:pt x="1547" y="715"/>
                  </a:lnTo>
                  <a:lnTo>
                    <a:pt x="1429" y="45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2"/>
            <p:cNvSpPr/>
            <p:nvPr/>
          </p:nvSpPr>
          <p:spPr>
            <a:xfrm>
              <a:off x="6683675" y="1580425"/>
              <a:ext cx="150550" cy="54725"/>
            </a:xfrm>
            <a:custGeom>
              <a:avLst/>
              <a:gdLst/>
              <a:ahLst/>
              <a:cxnLst/>
              <a:rect l="l" t="t" r="r" b="b"/>
              <a:pathLst>
                <a:path w="6022" h="2189" extrusionOk="0">
                  <a:moveTo>
                    <a:pt x="73" y="1"/>
                  </a:moveTo>
                  <a:lnTo>
                    <a:pt x="0" y="191"/>
                  </a:lnTo>
                  <a:lnTo>
                    <a:pt x="525" y="381"/>
                  </a:lnTo>
                  <a:lnTo>
                    <a:pt x="6022" y="2189"/>
                  </a:lnTo>
                  <a:lnTo>
                    <a:pt x="5949" y="1963"/>
                  </a:lnTo>
                  <a:lnTo>
                    <a:pt x="751" y="22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2"/>
            <p:cNvSpPr/>
            <p:nvPr/>
          </p:nvSpPr>
          <p:spPr>
            <a:xfrm>
              <a:off x="6687300" y="1563475"/>
              <a:ext cx="139475" cy="52025"/>
            </a:xfrm>
            <a:custGeom>
              <a:avLst/>
              <a:gdLst/>
              <a:ahLst/>
              <a:cxnLst/>
              <a:rect l="l" t="t" r="r" b="b"/>
              <a:pathLst>
                <a:path w="5579" h="2081" extrusionOk="0">
                  <a:moveTo>
                    <a:pt x="81" y="1"/>
                  </a:moveTo>
                  <a:lnTo>
                    <a:pt x="0" y="191"/>
                  </a:lnTo>
                  <a:lnTo>
                    <a:pt x="1058" y="570"/>
                  </a:lnTo>
                  <a:lnTo>
                    <a:pt x="5578" y="2080"/>
                  </a:lnTo>
                  <a:lnTo>
                    <a:pt x="5506" y="1809"/>
                  </a:lnTo>
                  <a:lnTo>
                    <a:pt x="1284" y="417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2"/>
            <p:cNvSpPr/>
            <p:nvPr/>
          </p:nvSpPr>
          <p:spPr>
            <a:xfrm>
              <a:off x="6720275" y="1463800"/>
              <a:ext cx="63100" cy="26250"/>
            </a:xfrm>
            <a:custGeom>
              <a:avLst/>
              <a:gdLst/>
              <a:ahLst/>
              <a:cxnLst/>
              <a:rect l="l" t="t" r="r" b="b"/>
              <a:pathLst>
                <a:path w="2524" h="1050" extrusionOk="0">
                  <a:moveTo>
                    <a:pt x="82" y="1"/>
                  </a:moveTo>
                  <a:lnTo>
                    <a:pt x="1" y="191"/>
                  </a:lnTo>
                  <a:lnTo>
                    <a:pt x="2523" y="1050"/>
                  </a:lnTo>
                  <a:lnTo>
                    <a:pt x="2523" y="1050"/>
                  </a:lnTo>
                  <a:lnTo>
                    <a:pt x="2415" y="78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2"/>
            <p:cNvSpPr/>
            <p:nvPr/>
          </p:nvSpPr>
          <p:spPr>
            <a:xfrm>
              <a:off x="6678925" y="1595575"/>
              <a:ext cx="160950" cy="59475"/>
            </a:xfrm>
            <a:custGeom>
              <a:avLst/>
              <a:gdLst/>
              <a:ahLst/>
              <a:cxnLst/>
              <a:rect l="l" t="t" r="r" b="b"/>
              <a:pathLst>
                <a:path w="6438" h="2379" extrusionOk="0">
                  <a:moveTo>
                    <a:pt x="37" y="1"/>
                  </a:moveTo>
                  <a:lnTo>
                    <a:pt x="0" y="227"/>
                  </a:lnTo>
                  <a:lnTo>
                    <a:pt x="73" y="227"/>
                  </a:lnTo>
                  <a:lnTo>
                    <a:pt x="6402" y="2378"/>
                  </a:lnTo>
                  <a:lnTo>
                    <a:pt x="6438" y="2261"/>
                  </a:lnTo>
                  <a:lnTo>
                    <a:pt x="6402" y="2107"/>
                  </a:lnTo>
                  <a:lnTo>
                    <a:pt x="263" y="7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2"/>
            <p:cNvSpPr/>
            <p:nvPr/>
          </p:nvSpPr>
          <p:spPr>
            <a:xfrm>
              <a:off x="6714625" y="1480750"/>
              <a:ext cx="76425" cy="31000"/>
            </a:xfrm>
            <a:custGeom>
              <a:avLst/>
              <a:gdLst/>
              <a:ahLst/>
              <a:cxnLst/>
              <a:rect l="l" t="t" r="r" b="b"/>
              <a:pathLst>
                <a:path w="3057" h="1240" extrusionOk="0">
                  <a:moveTo>
                    <a:pt x="82" y="1"/>
                  </a:moveTo>
                  <a:lnTo>
                    <a:pt x="1" y="227"/>
                  </a:lnTo>
                  <a:lnTo>
                    <a:pt x="3057" y="1239"/>
                  </a:lnTo>
                  <a:lnTo>
                    <a:pt x="2939" y="97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2"/>
            <p:cNvSpPr/>
            <p:nvPr/>
          </p:nvSpPr>
          <p:spPr>
            <a:xfrm>
              <a:off x="6709900" y="1496800"/>
              <a:ext cx="87700" cy="33925"/>
            </a:xfrm>
            <a:custGeom>
              <a:avLst/>
              <a:gdLst/>
              <a:ahLst/>
              <a:cxnLst/>
              <a:rect l="l" t="t" r="r" b="b"/>
              <a:pathLst>
                <a:path w="3508" h="1357" extrusionOk="0">
                  <a:moveTo>
                    <a:pt x="45" y="1"/>
                  </a:moveTo>
                  <a:lnTo>
                    <a:pt x="0" y="182"/>
                  </a:lnTo>
                  <a:lnTo>
                    <a:pt x="2984" y="1203"/>
                  </a:lnTo>
                  <a:lnTo>
                    <a:pt x="3508" y="1357"/>
                  </a:lnTo>
                  <a:lnTo>
                    <a:pt x="3436" y="1131"/>
                  </a:lnTo>
                  <a:lnTo>
                    <a:pt x="3210" y="105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2"/>
            <p:cNvSpPr/>
            <p:nvPr/>
          </p:nvSpPr>
          <p:spPr>
            <a:xfrm>
              <a:off x="6703325" y="1513750"/>
              <a:ext cx="101750" cy="38450"/>
            </a:xfrm>
            <a:custGeom>
              <a:avLst/>
              <a:gdLst/>
              <a:ahLst/>
              <a:cxnLst/>
              <a:rect l="l" t="t" r="r" b="b"/>
              <a:pathLst>
                <a:path w="4070" h="1538" extrusionOk="0">
                  <a:moveTo>
                    <a:pt x="82" y="1"/>
                  </a:moveTo>
                  <a:lnTo>
                    <a:pt x="1" y="182"/>
                  </a:lnTo>
                  <a:lnTo>
                    <a:pt x="2523" y="1050"/>
                  </a:lnTo>
                  <a:lnTo>
                    <a:pt x="4069" y="1538"/>
                  </a:lnTo>
                  <a:lnTo>
                    <a:pt x="3997" y="1276"/>
                  </a:lnTo>
                  <a:lnTo>
                    <a:pt x="2749" y="86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2"/>
            <p:cNvSpPr/>
            <p:nvPr/>
          </p:nvSpPr>
          <p:spPr>
            <a:xfrm>
              <a:off x="6697675" y="1530700"/>
              <a:ext cx="115075" cy="43200"/>
            </a:xfrm>
            <a:custGeom>
              <a:avLst/>
              <a:gdLst/>
              <a:ahLst/>
              <a:cxnLst/>
              <a:rect l="l" t="t" r="r" b="b"/>
              <a:pathLst>
                <a:path w="4603" h="1728" extrusionOk="0">
                  <a:moveTo>
                    <a:pt x="82" y="1"/>
                  </a:moveTo>
                  <a:lnTo>
                    <a:pt x="1" y="182"/>
                  </a:lnTo>
                  <a:lnTo>
                    <a:pt x="2035" y="860"/>
                  </a:lnTo>
                  <a:lnTo>
                    <a:pt x="4603" y="1728"/>
                  </a:lnTo>
                  <a:lnTo>
                    <a:pt x="4521" y="1466"/>
                  </a:lnTo>
                  <a:lnTo>
                    <a:pt x="2261" y="715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2"/>
            <p:cNvSpPr/>
            <p:nvPr/>
          </p:nvSpPr>
          <p:spPr>
            <a:xfrm>
              <a:off x="6692950" y="1546525"/>
              <a:ext cx="126350" cy="47275"/>
            </a:xfrm>
            <a:custGeom>
              <a:avLst/>
              <a:gdLst/>
              <a:ahLst/>
              <a:cxnLst/>
              <a:rect l="l" t="t" r="r" b="b"/>
              <a:pathLst>
                <a:path w="5054" h="1891" extrusionOk="0">
                  <a:moveTo>
                    <a:pt x="81" y="1"/>
                  </a:moveTo>
                  <a:lnTo>
                    <a:pt x="0" y="191"/>
                  </a:lnTo>
                  <a:lnTo>
                    <a:pt x="1582" y="724"/>
                  </a:lnTo>
                  <a:lnTo>
                    <a:pt x="5054" y="1890"/>
                  </a:lnTo>
                  <a:lnTo>
                    <a:pt x="4973" y="1628"/>
                  </a:lnTo>
                  <a:lnTo>
                    <a:pt x="1772" y="57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2"/>
            <p:cNvSpPr/>
            <p:nvPr/>
          </p:nvSpPr>
          <p:spPr>
            <a:xfrm>
              <a:off x="6725950" y="1447750"/>
              <a:ext cx="49975" cy="21725"/>
            </a:xfrm>
            <a:custGeom>
              <a:avLst/>
              <a:gdLst/>
              <a:ahLst/>
              <a:cxnLst/>
              <a:rect l="l" t="t" r="r" b="b"/>
              <a:pathLst>
                <a:path w="1999" h="869" extrusionOk="0">
                  <a:moveTo>
                    <a:pt x="36" y="1"/>
                  </a:moveTo>
                  <a:lnTo>
                    <a:pt x="0" y="191"/>
                  </a:lnTo>
                  <a:lnTo>
                    <a:pt x="1998" y="869"/>
                  </a:lnTo>
                  <a:lnTo>
                    <a:pt x="1926" y="60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2"/>
            <p:cNvSpPr/>
            <p:nvPr/>
          </p:nvSpPr>
          <p:spPr>
            <a:xfrm>
              <a:off x="6523425" y="1419625"/>
              <a:ext cx="334525" cy="386025"/>
            </a:xfrm>
            <a:custGeom>
              <a:avLst/>
              <a:gdLst/>
              <a:ahLst/>
              <a:cxnLst/>
              <a:rect l="l" t="t" r="r" b="b"/>
              <a:pathLst>
                <a:path w="13381" h="15441" extrusionOk="0">
                  <a:moveTo>
                    <a:pt x="8641" y="0"/>
                  </a:moveTo>
                  <a:cubicBezTo>
                    <a:pt x="8576" y="0"/>
                    <a:pt x="8510" y="11"/>
                    <a:pt x="8445" y="32"/>
                  </a:cubicBezTo>
                  <a:lnTo>
                    <a:pt x="534" y="2817"/>
                  </a:lnTo>
                  <a:cubicBezTo>
                    <a:pt x="190" y="2934"/>
                    <a:pt x="0" y="3314"/>
                    <a:pt x="154" y="3612"/>
                  </a:cubicBezTo>
                  <a:lnTo>
                    <a:pt x="4150" y="15022"/>
                  </a:lnTo>
                  <a:cubicBezTo>
                    <a:pt x="4234" y="15288"/>
                    <a:pt x="4460" y="15441"/>
                    <a:pt x="4713" y="15441"/>
                  </a:cubicBezTo>
                  <a:cubicBezTo>
                    <a:pt x="4786" y="15441"/>
                    <a:pt x="4862" y="15428"/>
                    <a:pt x="4937" y="15402"/>
                  </a:cubicBezTo>
                  <a:lnTo>
                    <a:pt x="12848" y="12653"/>
                  </a:lnTo>
                  <a:cubicBezTo>
                    <a:pt x="13191" y="12536"/>
                    <a:pt x="13381" y="12165"/>
                    <a:pt x="13263" y="11821"/>
                  </a:cubicBezTo>
                  <a:lnTo>
                    <a:pt x="9267" y="448"/>
                  </a:lnTo>
                  <a:cubicBezTo>
                    <a:pt x="9151" y="172"/>
                    <a:pt x="8906" y="0"/>
                    <a:pt x="8641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2"/>
            <p:cNvSpPr/>
            <p:nvPr/>
          </p:nvSpPr>
          <p:spPr>
            <a:xfrm>
              <a:off x="6539475" y="1436450"/>
              <a:ext cx="302450" cy="352175"/>
            </a:xfrm>
            <a:custGeom>
              <a:avLst/>
              <a:gdLst/>
              <a:ahLst/>
              <a:cxnLst/>
              <a:rect l="l" t="t" r="r" b="b"/>
              <a:pathLst>
                <a:path w="12098" h="14087" extrusionOk="0">
                  <a:moveTo>
                    <a:pt x="8137" y="1"/>
                  </a:moveTo>
                  <a:lnTo>
                    <a:pt x="0" y="2867"/>
                  </a:lnTo>
                  <a:lnTo>
                    <a:pt x="3960" y="14087"/>
                  </a:lnTo>
                  <a:lnTo>
                    <a:pt x="12097" y="1126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6539475" y="1436450"/>
              <a:ext cx="203450" cy="352175"/>
            </a:xfrm>
            <a:custGeom>
              <a:avLst/>
              <a:gdLst/>
              <a:ahLst/>
              <a:cxnLst/>
              <a:rect l="l" t="t" r="r" b="b"/>
              <a:pathLst>
                <a:path w="8138" h="14087" extrusionOk="0">
                  <a:moveTo>
                    <a:pt x="8137" y="1"/>
                  </a:moveTo>
                  <a:lnTo>
                    <a:pt x="0" y="2867"/>
                  </a:lnTo>
                  <a:lnTo>
                    <a:pt x="3960" y="14087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6559350" y="1430575"/>
              <a:ext cx="163900" cy="88025"/>
            </a:xfrm>
            <a:custGeom>
              <a:avLst/>
              <a:gdLst/>
              <a:ahLst/>
              <a:cxnLst/>
              <a:rect l="l" t="t" r="r" b="b"/>
              <a:pathLst>
                <a:path w="6556" h="3521" extrusionOk="0">
                  <a:moveTo>
                    <a:pt x="5861" y="186"/>
                  </a:moveTo>
                  <a:cubicBezTo>
                    <a:pt x="5927" y="186"/>
                    <a:pt x="5995" y="227"/>
                    <a:pt x="6022" y="308"/>
                  </a:cubicBezTo>
                  <a:lnTo>
                    <a:pt x="6330" y="1212"/>
                  </a:lnTo>
                  <a:cubicBezTo>
                    <a:pt x="6366" y="1294"/>
                    <a:pt x="6330" y="1402"/>
                    <a:pt x="6212" y="1402"/>
                  </a:cubicBezTo>
                  <a:lnTo>
                    <a:pt x="787" y="3328"/>
                  </a:lnTo>
                  <a:cubicBezTo>
                    <a:pt x="761" y="3337"/>
                    <a:pt x="736" y="3341"/>
                    <a:pt x="712" y="3341"/>
                  </a:cubicBezTo>
                  <a:cubicBezTo>
                    <a:pt x="642" y="3341"/>
                    <a:pt x="589" y="3299"/>
                    <a:pt x="561" y="3210"/>
                  </a:cubicBezTo>
                  <a:lnTo>
                    <a:pt x="227" y="2306"/>
                  </a:lnTo>
                  <a:cubicBezTo>
                    <a:pt x="227" y="2234"/>
                    <a:pt x="263" y="2116"/>
                    <a:pt x="335" y="2116"/>
                  </a:cubicBezTo>
                  <a:lnTo>
                    <a:pt x="5796" y="200"/>
                  </a:lnTo>
                  <a:cubicBezTo>
                    <a:pt x="5816" y="191"/>
                    <a:pt x="5838" y="186"/>
                    <a:pt x="5861" y="186"/>
                  </a:cubicBezTo>
                  <a:close/>
                  <a:moveTo>
                    <a:pt x="5820" y="1"/>
                  </a:moveTo>
                  <a:cubicBezTo>
                    <a:pt x="5788" y="1"/>
                    <a:pt x="5755" y="4"/>
                    <a:pt x="5724" y="10"/>
                  </a:cubicBezTo>
                  <a:lnTo>
                    <a:pt x="299" y="1926"/>
                  </a:lnTo>
                  <a:cubicBezTo>
                    <a:pt x="109" y="2008"/>
                    <a:pt x="1" y="2198"/>
                    <a:pt x="73" y="2379"/>
                  </a:cubicBezTo>
                  <a:lnTo>
                    <a:pt x="371" y="3283"/>
                  </a:lnTo>
                  <a:cubicBezTo>
                    <a:pt x="438" y="3438"/>
                    <a:pt x="578" y="3521"/>
                    <a:pt x="725" y="3521"/>
                  </a:cubicBezTo>
                  <a:cubicBezTo>
                    <a:pt x="758" y="3521"/>
                    <a:pt x="791" y="3517"/>
                    <a:pt x="824" y="3509"/>
                  </a:cubicBezTo>
                  <a:lnTo>
                    <a:pt x="6293" y="1592"/>
                  </a:lnTo>
                  <a:cubicBezTo>
                    <a:pt x="6474" y="1520"/>
                    <a:pt x="6556" y="1330"/>
                    <a:pt x="6519" y="1140"/>
                  </a:cubicBezTo>
                  <a:lnTo>
                    <a:pt x="6176" y="236"/>
                  </a:lnTo>
                  <a:cubicBezTo>
                    <a:pt x="6146" y="77"/>
                    <a:pt x="5983" y="1"/>
                    <a:pt x="5820" y="1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2"/>
            <p:cNvSpPr/>
            <p:nvPr/>
          </p:nvSpPr>
          <p:spPr>
            <a:xfrm>
              <a:off x="6566825" y="1424250"/>
              <a:ext cx="138575" cy="64000"/>
            </a:xfrm>
            <a:custGeom>
              <a:avLst/>
              <a:gdLst/>
              <a:ahLst/>
              <a:cxnLst/>
              <a:rect l="l" t="t" r="r" b="b"/>
              <a:pathLst>
                <a:path w="5543" h="2560" extrusionOk="0">
                  <a:moveTo>
                    <a:pt x="5271" y="1"/>
                  </a:moveTo>
                  <a:lnTo>
                    <a:pt x="0" y="1845"/>
                  </a:lnTo>
                  <a:lnTo>
                    <a:pt x="226" y="2559"/>
                  </a:lnTo>
                  <a:lnTo>
                    <a:pt x="5542" y="679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2"/>
            <p:cNvSpPr/>
            <p:nvPr/>
          </p:nvSpPr>
          <p:spPr>
            <a:xfrm>
              <a:off x="6569750" y="1432625"/>
              <a:ext cx="135650" cy="55625"/>
            </a:xfrm>
            <a:custGeom>
              <a:avLst/>
              <a:gdLst/>
              <a:ahLst/>
              <a:cxnLst/>
              <a:rect l="l" t="t" r="r" b="b"/>
              <a:pathLst>
                <a:path w="5426" h="2225" extrusionOk="0">
                  <a:moveTo>
                    <a:pt x="5308" y="0"/>
                  </a:moveTo>
                  <a:lnTo>
                    <a:pt x="1" y="1844"/>
                  </a:lnTo>
                  <a:lnTo>
                    <a:pt x="109" y="2224"/>
                  </a:lnTo>
                  <a:lnTo>
                    <a:pt x="5425" y="34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2"/>
            <p:cNvSpPr/>
            <p:nvPr/>
          </p:nvSpPr>
          <p:spPr>
            <a:xfrm>
              <a:off x="6626250" y="1622925"/>
              <a:ext cx="99700" cy="77325"/>
            </a:xfrm>
            <a:custGeom>
              <a:avLst/>
              <a:gdLst/>
              <a:ahLst/>
              <a:cxnLst/>
              <a:rect l="l" t="t" r="r" b="b"/>
              <a:pathLst>
                <a:path w="3988" h="3093" extrusionOk="0">
                  <a:moveTo>
                    <a:pt x="2144" y="1"/>
                  </a:moveTo>
                  <a:lnTo>
                    <a:pt x="2071" y="1393"/>
                  </a:lnTo>
                  <a:lnTo>
                    <a:pt x="1619" y="832"/>
                  </a:lnTo>
                  <a:lnTo>
                    <a:pt x="1692" y="2369"/>
                  </a:lnTo>
                  <a:lnTo>
                    <a:pt x="634" y="489"/>
                  </a:lnTo>
                  <a:lnTo>
                    <a:pt x="715" y="2071"/>
                  </a:lnTo>
                  <a:lnTo>
                    <a:pt x="73" y="2297"/>
                  </a:lnTo>
                  <a:cubicBezTo>
                    <a:pt x="37" y="2297"/>
                    <a:pt x="1" y="2333"/>
                    <a:pt x="1" y="2415"/>
                  </a:cubicBezTo>
                  <a:cubicBezTo>
                    <a:pt x="37" y="2451"/>
                    <a:pt x="73" y="2451"/>
                    <a:pt x="109" y="2451"/>
                  </a:cubicBezTo>
                  <a:lnTo>
                    <a:pt x="905" y="2189"/>
                  </a:lnTo>
                  <a:lnTo>
                    <a:pt x="860" y="1203"/>
                  </a:lnTo>
                  <a:lnTo>
                    <a:pt x="1881" y="3093"/>
                  </a:lnTo>
                  <a:lnTo>
                    <a:pt x="1809" y="1357"/>
                  </a:lnTo>
                  <a:lnTo>
                    <a:pt x="2216" y="1881"/>
                  </a:lnTo>
                  <a:lnTo>
                    <a:pt x="2297" y="525"/>
                  </a:lnTo>
                  <a:lnTo>
                    <a:pt x="3536" y="2415"/>
                  </a:lnTo>
                  <a:lnTo>
                    <a:pt x="3500" y="1203"/>
                  </a:lnTo>
                  <a:lnTo>
                    <a:pt x="3916" y="1058"/>
                  </a:lnTo>
                  <a:cubicBezTo>
                    <a:pt x="3988" y="1058"/>
                    <a:pt x="3988" y="977"/>
                    <a:pt x="3988" y="941"/>
                  </a:cubicBezTo>
                  <a:cubicBezTo>
                    <a:pt x="3962" y="915"/>
                    <a:pt x="3937" y="890"/>
                    <a:pt x="3911" y="890"/>
                  </a:cubicBezTo>
                  <a:cubicBezTo>
                    <a:pt x="3901" y="890"/>
                    <a:pt x="3890" y="894"/>
                    <a:pt x="3880" y="905"/>
                  </a:cubicBezTo>
                  <a:lnTo>
                    <a:pt x="3310" y="1095"/>
                  </a:lnTo>
                  <a:lnTo>
                    <a:pt x="3346" y="1773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2"/>
            <p:cNvSpPr/>
            <p:nvPr/>
          </p:nvSpPr>
          <p:spPr>
            <a:xfrm>
              <a:off x="6576300" y="1539425"/>
              <a:ext cx="65800" cy="70950"/>
            </a:xfrm>
            <a:custGeom>
              <a:avLst/>
              <a:gdLst/>
              <a:ahLst/>
              <a:cxnLst/>
              <a:rect l="l" t="t" r="r" b="b"/>
              <a:pathLst>
                <a:path w="2632" h="2838" extrusionOk="0">
                  <a:moveTo>
                    <a:pt x="1665" y="108"/>
                  </a:moveTo>
                  <a:cubicBezTo>
                    <a:pt x="1767" y="108"/>
                    <a:pt x="1855" y="180"/>
                    <a:pt x="1881" y="285"/>
                  </a:cubicBezTo>
                  <a:lnTo>
                    <a:pt x="2487" y="1948"/>
                  </a:lnTo>
                  <a:cubicBezTo>
                    <a:pt x="2523" y="2093"/>
                    <a:pt x="2451" y="2247"/>
                    <a:pt x="2297" y="2283"/>
                  </a:cubicBezTo>
                  <a:lnTo>
                    <a:pt x="1095" y="2699"/>
                  </a:lnTo>
                  <a:cubicBezTo>
                    <a:pt x="1064" y="2718"/>
                    <a:pt x="1030" y="2727"/>
                    <a:pt x="996" y="2727"/>
                  </a:cubicBezTo>
                  <a:cubicBezTo>
                    <a:pt x="904" y="2727"/>
                    <a:pt x="814" y="2658"/>
                    <a:pt x="787" y="2545"/>
                  </a:cubicBezTo>
                  <a:lnTo>
                    <a:pt x="191" y="891"/>
                  </a:lnTo>
                  <a:cubicBezTo>
                    <a:pt x="146" y="737"/>
                    <a:pt x="227" y="592"/>
                    <a:pt x="335" y="556"/>
                  </a:cubicBezTo>
                  <a:lnTo>
                    <a:pt x="1547" y="140"/>
                  </a:lnTo>
                  <a:cubicBezTo>
                    <a:pt x="1586" y="118"/>
                    <a:pt x="1626" y="108"/>
                    <a:pt x="1665" y="108"/>
                  </a:cubicBezTo>
                  <a:close/>
                  <a:moveTo>
                    <a:pt x="1626" y="0"/>
                  </a:moveTo>
                  <a:cubicBezTo>
                    <a:pt x="1584" y="0"/>
                    <a:pt x="1542" y="7"/>
                    <a:pt x="1502" y="23"/>
                  </a:cubicBezTo>
                  <a:lnTo>
                    <a:pt x="299" y="438"/>
                  </a:lnTo>
                  <a:cubicBezTo>
                    <a:pt x="109" y="511"/>
                    <a:pt x="1" y="701"/>
                    <a:pt x="73" y="927"/>
                  </a:cubicBezTo>
                  <a:lnTo>
                    <a:pt x="679" y="2590"/>
                  </a:lnTo>
                  <a:cubicBezTo>
                    <a:pt x="736" y="2734"/>
                    <a:pt x="868" y="2838"/>
                    <a:pt x="1016" y="2838"/>
                  </a:cubicBezTo>
                  <a:cubicBezTo>
                    <a:pt x="1053" y="2838"/>
                    <a:pt x="1092" y="2831"/>
                    <a:pt x="1131" y="2816"/>
                  </a:cubicBezTo>
                  <a:lnTo>
                    <a:pt x="2333" y="2400"/>
                  </a:lnTo>
                  <a:cubicBezTo>
                    <a:pt x="2523" y="2319"/>
                    <a:pt x="2632" y="2093"/>
                    <a:pt x="2559" y="1912"/>
                  </a:cubicBezTo>
                  <a:lnTo>
                    <a:pt x="1999" y="249"/>
                  </a:lnTo>
                  <a:cubicBezTo>
                    <a:pt x="1935" y="99"/>
                    <a:pt x="1781" y="0"/>
                    <a:pt x="162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2"/>
            <p:cNvSpPr/>
            <p:nvPr/>
          </p:nvSpPr>
          <p:spPr>
            <a:xfrm>
              <a:off x="6593250" y="1555125"/>
              <a:ext cx="39600" cy="43100"/>
            </a:xfrm>
            <a:custGeom>
              <a:avLst/>
              <a:gdLst/>
              <a:ahLst/>
              <a:cxnLst/>
              <a:rect l="l" t="t" r="r" b="b"/>
              <a:pathLst>
                <a:path w="1584" h="1724" extrusionOk="0">
                  <a:moveTo>
                    <a:pt x="549" y="0"/>
                  </a:moveTo>
                  <a:cubicBezTo>
                    <a:pt x="499" y="0"/>
                    <a:pt x="441" y="11"/>
                    <a:pt x="372" y="36"/>
                  </a:cubicBezTo>
                  <a:cubicBezTo>
                    <a:pt x="1" y="154"/>
                    <a:pt x="191" y="525"/>
                    <a:pt x="227" y="561"/>
                  </a:cubicBezTo>
                  <a:cubicBezTo>
                    <a:pt x="191" y="561"/>
                    <a:pt x="191" y="561"/>
                    <a:pt x="191" y="606"/>
                  </a:cubicBezTo>
                  <a:cubicBezTo>
                    <a:pt x="152" y="669"/>
                    <a:pt x="234" y="758"/>
                    <a:pt x="304" y="758"/>
                  </a:cubicBezTo>
                  <a:cubicBezTo>
                    <a:pt x="315" y="758"/>
                    <a:pt x="326" y="756"/>
                    <a:pt x="335" y="751"/>
                  </a:cubicBezTo>
                  <a:cubicBezTo>
                    <a:pt x="417" y="904"/>
                    <a:pt x="453" y="904"/>
                    <a:pt x="453" y="904"/>
                  </a:cubicBezTo>
                  <a:cubicBezTo>
                    <a:pt x="489" y="977"/>
                    <a:pt x="489" y="1058"/>
                    <a:pt x="489" y="1058"/>
                  </a:cubicBezTo>
                  <a:lnTo>
                    <a:pt x="453" y="1058"/>
                  </a:lnTo>
                  <a:cubicBezTo>
                    <a:pt x="453" y="1058"/>
                    <a:pt x="453" y="1130"/>
                    <a:pt x="417" y="1167"/>
                  </a:cubicBezTo>
                  <a:cubicBezTo>
                    <a:pt x="372" y="1239"/>
                    <a:pt x="263" y="1320"/>
                    <a:pt x="146" y="1465"/>
                  </a:cubicBezTo>
                  <a:cubicBezTo>
                    <a:pt x="146" y="1510"/>
                    <a:pt x="109" y="1546"/>
                    <a:pt x="109" y="1582"/>
                  </a:cubicBezTo>
                  <a:cubicBezTo>
                    <a:pt x="109" y="1582"/>
                    <a:pt x="251" y="1724"/>
                    <a:pt x="551" y="1724"/>
                  </a:cubicBezTo>
                  <a:cubicBezTo>
                    <a:pt x="660" y="1724"/>
                    <a:pt x="790" y="1705"/>
                    <a:pt x="941" y="1655"/>
                  </a:cubicBezTo>
                  <a:cubicBezTo>
                    <a:pt x="1502" y="1465"/>
                    <a:pt x="1583" y="1058"/>
                    <a:pt x="1583" y="1058"/>
                  </a:cubicBezTo>
                  <a:cubicBezTo>
                    <a:pt x="1547" y="1058"/>
                    <a:pt x="1502" y="1013"/>
                    <a:pt x="1429" y="1013"/>
                  </a:cubicBezTo>
                  <a:cubicBezTo>
                    <a:pt x="1276" y="977"/>
                    <a:pt x="1131" y="977"/>
                    <a:pt x="1050" y="941"/>
                  </a:cubicBezTo>
                  <a:cubicBezTo>
                    <a:pt x="1014" y="941"/>
                    <a:pt x="941" y="868"/>
                    <a:pt x="941" y="868"/>
                  </a:cubicBezTo>
                  <a:lnTo>
                    <a:pt x="941" y="904"/>
                  </a:lnTo>
                  <a:cubicBezTo>
                    <a:pt x="941" y="904"/>
                    <a:pt x="905" y="832"/>
                    <a:pt x="869" y="751"/>
                  </a:cubicBezTo>
                  <a:cubicBezTo>
                    <a:pt x="869" y="751"/>
                    <a:pt x="905" y="715"/>
                    <a:pt x="869" y="561"/>
                  </a:cubicBezTo>
                  <a:cubicBezTo>
                    <a:pt x="941" y="561"/>
                    <a:pt x="941" y="380"/>
                    <a:pt x="905" y="335"/>
                  </a:cubicBezTo>
                  <a:lnTo>
                    <a:pt x="824" y="335"/>
                  </a:lnTo>
                  <a:cubicBezTo>
                    <a:pt x="824" y="274"/>
                    <a:pt x="799" y="0"/>
                    <a:pt x="549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2"/>
            <p:cNvSpPr/>
            <p:nvPr/>
          </p:nvSpPr>
          <p:spPr>
            <a:xfrm>
              <a:off x="6639375" y="1521225"/>
              <a:ext cx="53600" cy="23525"/>
            </a:xfrm>
            <a:custGeom>
              <a:avLst/>
              <a:gdLst/>
              <a:ahLst/>
              <a:cxnLst/>
              <a:rect l="l" t="t" r="r" b="b"/>
              <a:pathLst>
                <a:path w="2144" h="941" extrusionOk="0">
                  <a:moveTo>
                    <a:pt x="2071" y="0"/>
                  </a:moveTo>
                  <a:lnTo>
                    <a:pt x="0" y="751"/>
                  </a:lnTo>
                  <a:lnTo>
                    <a:pt x="73" y="940"/>
                  </a:lnTo>
                  <a:lnTo>
                    <a:pt x="2143" y="226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2"/>
            <p:cNvSpPr/>
            <p:nvPr/>
          </p:nvSpPr>
          <p:spPr>
            <a:xfrm>
              <a:off x="6743800" y="1601225"/>
              <a:ext cx="35950" cy="16975"/>
            </a:xfrm>
            <a:custGeom>
              <a:avLst/>
              <a:gdLst/>
              <a:ahLst/>
              <a:cxnLst/>
              <a:rect l="l" t="t" r="r" b="b"/>
              <a:pathLst>
                <a:path w="1438" h="679" extrusionOk="0">
                  <a:moveTo>
                    <a:pt x="1356" y="1"/>
                  </a:moveTo>
                  <a:lnTo>
                    <a:pt x="0" y="453"/>
                  </a:lnTo>
                  <a:lnTo>
                    <a:pt x="82" y="679"/>
                  </a:lnTo>
                  <a:lnTo>
                    <a:pt x="1438" y="191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2"/>
            <p:cNvSpPr/>
            <p:nvPr/>
          </p:nvSpPr>
          <p:spPr>
            <a:xfrm>
              <a:off x="6748550" y="1616375"/>
              <a:ext cx="35950" cy="16075"/>
            </a:xfrm>
            <a:custGeom>
              <a:avLst/>
              <a:gdLst/>
              <a:ahLst/>
              <a:cxnLst/>
              <a:rect l="l" t="t" r="r" b="b"/>
              <a:pathLst>
                <a:path w="1438" h="643" extrusionOk="0">
                  <a:moveTo>
                    <a:pt x="1356" y="0"/>
                  </a:moveTo>
                  <a:lnTo>
                    <a:pt x="0" y="452"/>
                  </a:lnTo>
                  <a:lnTo>
                    <a:pt x="81" y="642"/>
                  </a:lnTo>
                  <a:lnTo>
                    <a:pt x="1438" y="190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2"/>
            <p:cNvSpPr/>
            <p:nvPr/>
          </p:nvSpPr>
          <p:spPr>
            <a:xfrm>
              <a:off x="6754200" y="1630375"/>
              <a:ext cx="35950" cy="17000"/>
            </a:xfrm>
            <a:custGeom>
              <a:avLst/>
              <a:gdLst/>
              <a:ahLst/>
              <a:cxnLst/>
              <a:rect l="l" t="t" r="r" b="b"/>
              <a:pathLst>
                <a:path w="1438" h="680" extrusionOk="0">
                  <a:moveTo>
                    <a:pt x="1356" y="1"/>
                  </a:moveTo>
                  <a:lnTo>
                    <a:pt x="0" y="489"/>
                  </a:lnTo>
                  <a:lnTo>
                    <a:pt x="82" y="679"/>
                  </a:lnTo>
                  <a:lnTo>
                    <a:pt x="1438" y="227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2"/>
            <p:cNvSpPr/>
            <p:nvPr/>
          </p:nvSpPr>
          <p:spPr>
            <a:xfrm>
              <a:off x="6644125" y="1534325"/>
              <a:ext cx="53575" cy="23525"/>
            </a:xfrm>
            <a:custGeom>
              <a:avLst/>
              <a:gdLst/>
              <a:ahLst/>
              <a:cxnLst/>
              <a:rect l="l" t="t" r="r" b="b"/>
              <a:pathLst>
                <a:path w="2143" h="941" extrusionOk="0">
                  <a:moveTo>
                    <a:pt x="2071" y="1"/>
                  </a:moveTo>
                  <a:lnTo>
                    <a:pt x="0" y="715"/>
                  </a:lnTo>
                  <a:lnTo>
                    <a:pt x="73" y="941"/>
                  </a:lnTo>
                  <a:lnTo>
                    <a:pt x="2143" y="227"/>
                  </a:lnTo>
                  <a:lnTo>
                    <a:pt x="207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2"/>
            <p:cNvSpPr/>
            <p:nvPr/>
          </p:nvSpPr>
          <p:spPr>
            <a:xfrm>
              <a:off x="6649775" y="1531625"/>
              <a:ext cx="106475" cy="41375"/>
            </a:xfrm>
            <a:custGeom>
              <a:avLst/>
              <a:gdLst/>
              <a:ahLst/>
              <a:cxnLst/>
              <a:rect l="l" t="t" r="r" b="b"/>
              <a:pathLst>
                <a:path w="4259" h="1655" extrusionOk="0">
                  <a:moveTo>
                    <a:pt x="4177" y="0"/>
                  </a:moveTo>
                  <a:lnTo>
                    <a:pt x="0" y="1465"/>
                  </a:lnTo>
                  <a:lnTo>
                    <a:pt x="73" y="1655"/>
                  </a:lnTo>
                  <a:lnTo>
                    <a:pt x="4259" y="226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2"/>
            <p:cNvSpPr/>
            <p:nvPr/>
          </p:nvSpPr>
          <p:spPr>
            <a:xfrm>
              <a:off x="6644125" y="1679425"/>
              <a:ext cx="161850" cy="61275"/>
            </a:xfrm>
            <a:custGeom>
              <a:avLst/>
              <a:gdLst/>
              <a:ahLst/>
              <a:cxnLst/>
              <a:rect l="l" t="t" r="r" b="b"/>
              <a:pathLst>
                <a:path w="6474" h="2451" extrusionOk="0">
                  <a:moveTo>
                    <a:pt x="6401" y="1"/>
                  </a:moveTo>
                  <a:lnTo>
                    <a:pt x="0" y="2225"/>
                  </a:lnTo>
                  <a:lnTo>
                    <a:pt x="73" y="2451"/>
                  </a:lnTo>
                  <a:lnTo>
                    <a:pt x="6474" y="191"/>
                  </a:lnTo>
                  <a:lnTo>
                    <a:pt x="640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2"/>
            <p:cNvSpPr/>
            <p:nvPr/>
          </p:nvSpPr>
          <p:spPr>
            <a:xfrm>
              <a:off x="6604550" y="1564625"/>
              <a:ext cx="160975" cy="61050"/>
            </a:xfrm>
            <a:custGeom>
              <a:avLst/>
              <a:gdLst/>
              <a:ahLst/>
              <a:cxnLst/>
              <a:rect l="l" t="t" r="r" b="b"/>
              <a:pathLst>
                <a:path w="6439" h="2442" extrusionOk="0">
                  <a:moveTo>
                    <a:pt x="6366" y="0"/>
                  </a:moveTo>
                  <a:lnTo>
                    <a:pt x="1" y="2260"/>
                  </a:lnTo>
                  <a:lnTo>
                    <a:pt x="37" y="2441"/>
                  </a:lnTo>
                  <a:lnTo>
                    <a:pt x="6438" y="226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2"/>
            <p:cNvSpPr/>
            <p:nvPr/>
          </p:nvSpPr>
          <p:spPr>
            <a:xfrm>
              <a:off x="6649775" y="1694575"/>
              <a:ext cx="160950" cy="61050"/>
            </a:xfrm>
            <a:custGeom>
              <a:avLst/>
              <a:gdLst/>
              <a:ahLst/>
              <a:cxnLst/>
              <a:rect l="l" t="t" r="r" b="b"/>
              <a:pathLst>
                <a:path w="6438" h="2442" extrusionOk="0">
                  <a:moveTo>
                    <a:pt x="6401" y="1"/>
                  </a:moveTo>
                  <a:lnTo>
                    <a:pt x="0" y="2261"/>
                  </a:lnTo>
                  <a:lnTo>
                    <a:pt x="73" y="2442"/>
                  </a:lnTo>
                  <a:lnTo>
                    <a:pt x="6437" y="227"/>
                  </a:lnTo>
                  <a:lnTo>
                    <a:pt x="640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2"/>
            <p:cNvSpPr/>
            <p:nvPr/>
          </p:nvSpPr>
          <p:spPr>
            <a:xfrm>
              <a:off x="6655425" y="1546525"/>
              <a:ext cx="106475" cy="42525"/>
            </a:xfrm>
            <a:custGeom>
              <a:avLst/>
              <a:gdLst/>
              <a:ahLst/>
              <a:cxnLst/>
              <a:rect l="l" t="t" r="r" b="b"/>
              <a:pathLst>
                <a:path w="4259" h="1701" extrusionOk="0">
                  <a:moveTo>
                    <a:pt x="4177" y="1"/>
                  </a:moveTo>
                  <a:lnTo>
                    <a:pt x="0" y="1474"/>
                  </a:lnTo>
                  <a:lnTo>
                    <a:pt x="73" y="1700"/>
                  </a:lnTo>
                  <a:lnTo>
                    <a:pt x="4259" y="227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1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78357" y="1827191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None/>
              <a:defRPr sz="7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7" name="Google Shape;787;p12"/>
          <p:cNvSpPr txBox="1">
            <a:spLocks noGrp="1"/>
          </p:cNvSpPr>
          <p:nvPr>
            <p:ph type="subTitle" idx="1"/>
          </p:nvPr>
        </p:nvSpPr>
        <p:spPr>
          <a:xfrm>
            <a:off x="2224350" y="1679000"/>
            <a:ext cx="21921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788" name="Google Shape;788;p1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678357" y="3077916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None/>
              <a:defRPr sz="7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7000"/>
              <a:buFont typeface="Fira Sans Extra Condensed Medium"/>
              <a:buNone/>
              <a:defRPr sz="7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9" name="Google Shape;789;p12"/>
          <p:cNvSpPr txBox="1">
            <a:spLocks noGrp="1"/>
          </p:cNvSpPr>
          <p:nvPr>
            <p:ph type="subTitle" idx="4"/>
          </p:nvPr>
        </p:nvSpPr>
        <p:spPr>
          <a:xfrm>
            <a:off x="2224350" y="2929725"/>
            <a:ext cx="21921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3">
  <p:cSld name="CUSTOM_14_1_1_3">
    <p:bg>
      <p:bgPr>
        <a:solidFill>
          <a:srgbClr val="CFD9E0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3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792" name="Google Shape;792;p13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793" name="Google Shape;793;p13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4" name="Google Shape;794;p13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795" name="Google Shape;795;p1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3" name="Google Shape;803;p13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5" name="Google Shape;805;p13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806" name="Google Shape;806;p1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1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1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4" name="Google Shape;814;p13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5" name="Google Shape;815;p13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3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818" name="Google Shape;818;p13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9" name="Google Shape;819;p13"/>
          <p:cNvSpPr/>
          <p:nvPr/>
        </p:nvSpPr>
        <p:spPr>
          <a:xfrm>
            <a:off x="2967409" y="934402"/>
            <a:ext cx="5445041" cy="3402217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3"/>
          <p:cNvSpPr txBox="1">
            <a:spLocks noGrp="1"/>
          </p:cNvSpPr>
          <p:nvPr>
            <p:ph type="ctrTitle"/>
          </p:nvPr>
        </p:nvSpPr>
        <p:spPr>
          <a:xfrm flipH="1">
            <a:off x="3932377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21" name="Google Shape;821;p13"/>
          <p:cNvSpPr txBox="1">
            <a:spLocks noGrp="1"/>
          </p:cNvSpPr>
          <p:nvPr>
            <p:ph type="subTitle" idx="1"/>
          </p:nvPr>
        </p:nvSpPr>
        <p:spPr>
          <a:xfrm flipH="1">
            <a:off x="4054467" y="2314225"/>
            <a:ext cx="3745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822" name="Google Shape;822;p13"/>
          <p:cNvGrpSpPr/>
          <p:nvPr/>
        </p:nvGrpSpPr>
        <p:grpSpPr>
          <a:xfrm flipH="1">
            <a:off x="793222" y="1076783"/>
            <a:ext cx="2944982" cy="3698506"/>
            <a:chOff x="2973925" y="1835400"/>
            <a:chExt cx="568025" cy="713350"/>
          </a:xfrm>
        </p:grpSpPr>
        <p:sp>
          <p:nvSpPr>
            <p:cNvPr id="823" name="Google Shape;823;p13"/>
            <p:cNvSpPr/>
            <p:nvPr/>
          </p:nvSpPr>
          <p:spPr>
            <a:xfrm>
              <a:off x="3421225" y="2071125"/>
              <a:ext cx="56525" cy="2075"/>
            </a:xfrm>
            <a:custGeom>
              <a:avLst/>
              <a:gdLst/>
              <a:ahLst/>
              <a:cxnLst/>
              <a:rect l="l" t="t" r="r" b="b"/>
              <a:pathLst>
                <a:path w="2261" h="83" extrusionOk="0">
                  <a:moveTo>
                    <a:pt x="0" y="1"/>
                  </a:moveTo>
                  <a:lnTo>
                    <a:pt x="0" y="37"/>
                  </a:lnTo>
                  <a:lnTo>
                    <a:pt x="0" y="82"/>
                  </a:lnTo>
                  <a:lnTo>
                    <a:pt x="2225" y="82"/>
                  </a:lnTo>
                  <a:cubicBezTo>
                    <a:pt x="2261" y="82"/>
                    <a:pt x="2261" y="82"/>
                    <a:pt x="2261" y="37"/>
                  </a:cubicBezTo>
                  <a:cubicBezTo>
                    <a:pt x="2261" y="37"/>
                    <a:pt x="2261" y="1"/>
                    <a:pt x="2225" y="1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3458075" y="2079725"/>
              <a:ext cx="27375" cy="1825"/>
            </a:xfrm>
            <a:custGeom>
              <a:avLst/>
              <a:gdLst/>
              <a:ahLst/>
              <a:cxnLst/>
              <a:rect l="l" t="t" r="r" b="b"/>
              <a:pathLst>
                <a:path w="1095" h="73" extrusionOk="0">
                  <a:moveTo>
                    <a:pt x="36" y="0"/>
                  </a:moveTo>
                  <a:cubicBezTo>
                    <a:pt x="0" y="0"/>
                    <a:pt x="0" y="0"/>
                    <a:pt x="0" y="37"/>
                  </a:cubicBezTo>
                  <a:cubicBezTo>
                    <a:pt x="0" y="37"/>
                    <a:pt x="0" y="73"/>
                    <a:pt x="36" y="73"/>
                  </a:cubicBezTo>
                  <a:lnTo>
                    <a:pt x="1058" y="73"/>
                  </a:lnTo>
                  <a:cubicBezTo>
                    <a:pt x="1094" y="73"/>
                    <a:pt x="1094" y="37"/>
                    <a:pt x="1094" y="37"/>
                  </a:cubicBezTo>
                  <a:cubicBezTo>
                    <a:pt x="1094" y="0"/>
                    <a:pt x="1094" y="0"/>
                    <a:pt x="1058" y="0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3305500" y="2071125"/>
              <a:ext cx="57425" cy="2075"/>
            </a:xfrm>
            <a:custGeom>
              <a:avLst/>
              <a:gdLst/>
              <a:ahLst/>
              <a:cxnLst/>
              <a:rect l="l" t="t" r="r" b="b"/>
              <a:pathLst>
                <a:path w="2297" h="83" extrusionOk="0">
                  <a:moveTo>
                    <a:pt x="37" y="1"/>
                  </a:moveTo>
                  <a:lnTo>
                    <a:pt x="0" y="37"/>
                  </a:lnTo>
                  <a:cubicBezTo>
                    <a:pt x="0" y="82"/>
                    <a:pt x="37" y="82"/>
                    <a:pt x="37" y="82"/>
                  </a:cubicBezTo>
                  <a:lnTo>
                    <a:pt x="2261" y="82"/>
                  </a:lnTo>
                  <a:cubicBezTo>
                    <a:pt x="2297" y="82"/>
                    <a:pt x="2297" y="82"/>
                    <a:pt x="2297" y="37"/>
                  </a:cubicBezTo>
                  <a:cubicBezTo>
                    <a:pt x="2297" y="37"/>
                    <a:pt x="2297" y="1"/>
                    <a:pt x="2261" y="1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3342125" y="2079725"/>
              <a:ext cx="28275" cy="1825"/>
            </a:xfrm>
            <a:custGeom>
              <a:avLst/>
              <a:gdLst/>
              <a:ahLst/>
              <a:cxnLst/>
              <a:rect l="l" t="t" r="r" b="b"/>
              <a:pathLst>
                <a:path w="1131" h="73" extrusionOk="0">
                  <a:moveTo>
                    <a:pt x="45" y="0"/>
                  </a:moveTo>
                  <a:cubicBezTo>
                    <a:pt x="45" y="0"/>
                    <a:pt x="0" y="0"/>
                    <a:pt x="0" y="37"/>
                  </a:cubicBezTo>
                  <a:lnTo>
                    <a:pt x="45" y="73"/>
                  </a:lnTo>
                  <a:lnTo>
                    <a:pt x="1094" y="73"/>
                  </a:lnTo>
                  <a:lnTo>
                    <a:pt x="1130" y="37"/>
                  </a:lnTo>
                  <a:cubicBezTo>
                    <a:pt x="1130" y="0"/>
                    <a:pt x="1094" y="0"/>
                    <a:pt x="1094" y="0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3337600" y="2159725"/>
              <a:ext cx="27150" cy="950"/>
            </a:xfrm>
            <a:custGeom>
              <a:avLst/>
              <a:gdLst/>
              <a:ahLst/>
              <a:cxnLst/>
              <a:rect l="l" t="t" r="r" b="b"/>
              <a:pathLst>
                <a:path w="1086" h="38" extrusionOk="0">
                  <a:moveTo>
                    <a:pt x="36" y="1"/>
                  </a:moveTo>
                  <a:cubicBezTo>
                    <a:pt x="0" y="1"/>
                    <a:pt x="0" y="1"/>
                    <a:pt x="0" y="37"/>
                  </a:cubicBezTo>
                  <a:lnTo>
                    <a:pt x="1085" y="37"/>
                  </a:lnTo>
                  <a:cubicBezTo>
                    <a:pt x="1085" y="1"/>
                    <a:pt x="1085" y="1"/>
                    <a:pt x="1049" y="1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3346850" y="2166300"/>
              <a:ext cx="10425" cy="1825"/>
            </a:xfrm>
            <a:custGeom>
              <a:avLst/>
              <a:gdLst/>
              <a:ahLst/>
              <a:cxnLst/>
              <a:rect l="l" t="t" r="r" b="b"/>
              <a:pathLst>
                <a:path w="417" h="73" extrusionOk="0">
                  <a:moveTo>
                    <a:pt x="37" y="0"/>
                  </a:moveTo>
                  <a:cubicBezTo>
                    <a:pt x="37" y="0"/>
                    <a:pt x="1" y="0"/>
                    <a:pt x="1" y="36"/>
                  </a:cubicBezTo>
                  <a:lnTo>
                    <a:pt x="37" y="72"/>
                  </a:lnTo>
                  <a:lnTo>
                    <a:pt x="417" y="72"/>
                  </a:lnTo>
                  <a:lnTo>
                    <a:pt x="417" y="36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2988150" y="2484525"/>
              <a:ext cx="553800" cy="64225"/>
            </a:xfrm>
            <a:custGeom>
              <a:avLst/>
              <a:gdLst/>
              <a:ahLst/>
              <a:cxnLst/>
              <a:rect l="l" t="t" r="r" b="b"/>
              <a:pathLst>
                <a:path w="22152" h="2569" extrusionOk="0">
                  <a:moveTo>
                    <a:pt x="6972" y="155"/>
                  </a:moveTo>
                  <a:cubicBezTo>
                    <a:pt x="5308" y="155"/>
                    <a:pt x="3843" y="227"/>
                    <a:pt x="2632" y="417"/>
                  </a:cubicBezTo>
                  <a:lnTo>
                    <a:pt x="11266" y="417"/>
                  </a:lnTo>
                  <a:cubicBezTo>
                    <a:pt x="10091" y="227"/>
                    <a:pt x="8590" y="155"/>
                    <a:pt x="6972" y="155"/>
                  </a:cubicBezTo>
                  <a:close/>
                  <a:moveTo>
                    <a:pt x="16537" y="1"/>
                  </a:moveTo>
                  <a:cubicBezTo>
                    <a:pt x="14837" y="1"/>
                    <a:pt x="13336" y="155"/>
                    <a:pt x="12315" y="417"/>
                  </a:cubicBezTo>
                  <a:lnTo>
                    <a:pt x="20759" y="417"/>
                  </a:lnTo>
                  <a:cubicBezTo>
                    <a:pt x="19701" y="155"/>
                    <a:pt x="18191" y="1"/>
                    <a:pt x="16537" y="1"/>
                  </a:cubicBezTo>
                  <a:close/>
                  <a:moveTo>
                    <a:pt x="2225" y="453"/>
                  </a:moveTo>
                  <a:cubicBezTo>
                    <a:pt x="869" y="679"/>
                    <a:pt x="1" y="1023"/>
                    <a:pt x="1" y="1357"/>
                  </a:cubicBezTo>
                  <a:cubicBezTo>
                    <a:pt x="1" y="2035"/>
                    <a:pt x="3129" y="2569"/>
                    <a:pt x="6972" y="2569"/>
                  </a:cubicBezTo>
                  <a:cubicBezTo>
                    <a:pt x="9268" y="2569"/>
                    <a:pt x="11302" y="2379"/>
                    <a:pt x="12577" y="2080"/>
                  </a:cubicBezTo>
                  <a:cubicBezTo>
                    <a:pt x="13599" y="2306"/>
                    <a:pt x="14991" y="2415"/>
                    <a:pt x="16537" y="2415"/>
                  </a:cubicBezTo>
                  <a:cubicBezTo>
                    <a:pt x="19629" y="2415"/>
                    <a:pt x="22151" y="1890"/>
                    <a:pt x="22151" y="1212"/>
                  </a:cubicBezTo>
                  <a:cubicBezTo>
                    <a:pt x="22151" y="950"/>
                    <a:pt x="21699" y="679"/>
                    <a:pt x="20985" y="453"/>
                  </a:cubicBezTo>
                  <a:lnTo>
                    <a:pt x="12089" y="453"/>
                  </a:lnTo>
                  <a:cubicBezTo>
                    <a:pt x="12016" y="498"/>
                    <a:pt x="11980" y="498"/>
                    <a:pt x="11944" y="498"/>
                  </a:cubicBezTo>
                  <a:cubicBezTo>
                    <a:pt x="11863" y="498"/>
                    <a:pt x="11790" y="498"/>
                    <a:pt x="11673" y="453"/>
                  </a:cubicBezTo>
                  <a:close/>
                </a:path>
              </a:pathLst>
            </a:custGeom>
            <a:solidFill>
              <a:srgbClr val="8CACB9">
                <a:alpha val="9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043750" y="2494925"/>
              <a:ext cx="469050" cy="925"/>
            </a:xfrm>
            <a:custGeom>
              <a:avLst/>
              <a:gdLst/>
              <a:ahLst/>
              <a:cxnLst/>
              <a:rect l="l" t="t" r="r" b="b"/>
              <a:pathLst>
                <a:path w="18762" h="37" extrusionOk="0">
                  <a:moveTo>
                    <a:pt x="408" y="1"/>
                  </a:moveTo>
                  <a:cubicBezTo>
                    <a:pt x="263" y="1"/>
                    <a:pt x="146" y="37"/>
                    <a:pt x="1" y="37"/>
                  </a:cubicBezTo>
                  <a:lnTo>
                    <a:pt x="9449" y="37"/>
                  </a:lnTo>
                  <a:cubicBezTo>
                    <a:pt x="9340" y="37"/>
                    <a:pt x="9187" y="1"/>
                    <a:pt x="9042" y="1"/>
                  </a:cubicBezTo>
                  <a:close/>
                  <a:moveTo>
                    <a:pt x="10091" y="1"/>
                  </a:moveTo>
                  <a:cubicBezTo>
                    <a:pt x="10018" y="1"/>
                    <a:pt x="9946" y="37"/>
                    <a:pt x="9865" y="37"/>
                  </a:cubicBezTo>
                  <a:lnTo>
                    <a:pt x="18761" y="37"/>
                  </a:lnTo>
                  <a:cubicBezTo>
                    <a:pt x="18680" y="37"/>
                    <a:pt x="18607" y="1"/>
                    <a:pt x="18535" y="1"/>
                  </a:cubicBezTo>
                  <a:close/>
                </a:path>
              </a:pathLst>
            </a:custGeom>
            <a:solidFill>
              <a:srgbClr val="80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339400" y="2254000"/>
              <a:ext cx="61275" cy="236200"/>
            </a:xfrm>
            <a:custGeom>
              <a:avLst/>
              <a:gdLst/>
              <a:ahLst/>
              <a:cxnLst/>
              <a:rect l="l" t="t" r="r" b="b"/>
              <a:pathLst>
                <a:path w="2451" h="944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1" y="3164"/>
                    <a:pt x="154" y="6329"/>
                    <a:pt x="606" y="9448"/>
                  </a:cubicBezTo>
                  <a:cubicBezTo>
                    <a:pt x="1013" y="9448"/>
                    <a:pt x="1239" y="9448"/>
                    <a:pt x="1619" y="9412"/>
                  </a:cubicBezTo>
                  <a:cubicBezTo>
                    <a:pt x="1655" y="9412"/>
                    <a:pt x="1655" y="6781"/>
                    <a:pt x="1691" y="6510"/>
                  </a:cubicBezTo>
                  <a:cubicBezTo>
                    <a:pt x="1691" y="5425"/>
                    <a:pt x="1809" y="4367"/>
                    <a:pt x="1881" y="3273"/>
                  </a:cubicBezTo>
                  <a:cubicBezTo>
                    <a:pt x="1963" y="2215"/>
                    <a:pt x="2107" y="1166"/>
                    <a:pt x="2451" y="145"/>
                  </a:cubicBezTo>
                  <a:cubicBezTo>
                    <a:pt x="1954" y="92"/>
                    <a:pt x="1458" y="58"/>
                    <a:pt x="976" y="58"/>
                  </a:cubicBezTo>
                  <a:cubicBezTo>
                    <a:pt x="799" y="58"/>
                    <a:pt x="625" y="63"/>
                    <a:pt x="453" y="7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3311150" y="2449725"/>
              <a:ext cx="74375" cy="81175"/>
            </a:xfrm>
            <a:custGeom>
              <a:avLst/>
              <a:gdLst/>
              <a:ahLst/>
              <a:cxnLst/>
              <a:rect l="l" t="t" r="r" b="b"/>
              <a:pathLst>
                <a:path w="2975" h="3247" extrusionOk="0">
                  <a:moveTo>
                    <a:pt x="2297" y="1"/>
                  </a:moveTo>
                  <a:lnTo>
                    <a:pt x="2494" y="654"/>
                  </a:lnTo>
                  <a:lnTo>
                    <a:pt x="2494" y="654"/>
                  </a:lnTo>
                  <a:cubicBezTo>
                    <a:pt x="2438" y="634"/>
                    <a:pt x="2375" y="626"/>
                    <a:pt x="2310" y="626"/>
                  </a:cubicBezTo>
                  <a:cubicBezTo>
                    <a:pt x="2129" y="626"/>
                    <a:pt x="1931" y="694"/>
                    <a:pt x="1809" y="796"/>
                  </a:cubicBezTo>
                  <a:cubicBezTo>
                    <a:pt x="1583" y="941"/>
                    <a:pt x="1691" y="1248"/>
                    <a:pt x="1691" y="1474"/>
                  </a:cubicBezTo>
                  <a:cubicBezTo>
                    <a:pt x="1691" y="1547"/>
                    <a:pt x="1736" y="2297"/>
                    <a:pt x="1736" y="2297"/>
                  </a:cubicBezTo>
                  <a:cubicBezTo>
                    <a:pt x="1393" y="2342"/>
                    <a:pt x="977" y="2342"/>
                    <a:pt x="642" y="2451"/>
                  </a:cubicBezTo>
                  <a:cubicBezTo>
                    <a:pt x="453" y="2523"/>
                    <a:pt x="227" y="2677"/>
                    <a:pt x="73" y="2830"/>
                  </a:cubicBezTo>
                  <a:cubicBezTo>
                    <a:pt x="1" y="2939"/>
                    <a:pt x="73" y="3129"/>
                    <a:pt x="227" y="3129"/>
                  </a:cubicBezTo>
                  <a:cubicBezTo>
                    <a:pt x="380" y="3165"/>
                    <a:pt x="561" y="3201"/>
                    <a:pt x="751" y="3201"/>
                  </a:cubicBezTo>
                  <a:cubicBezTo>
                    <a:pt x="977" y="3246"/>
                    <a:pt x="1203" y="3246"/>
                    <a:pt x="1429" y="3246"/>
                  </a:cubicBezTo>
                  <a:lnTo>
                    <a:pt x="1809" y="3246"/>
                  </a:lnTo>
                  <a:cubicBezTo>
                    <a:pt x="2188" y="3201"/>
                    <a:pt x="2595" y="3165"/>
                    <a:pt x="2975" y="3056"/>
                  </a:cubicBezTo>
                  <a:cubicBezTo>
                    <a:pt x="2975" y="2713"/>
                    <a:pt x="2903" y="2415"/>
                    <a:pt x="2867" y="2071"/>
                  </a:cubicBezTo>
                  <a:cubicBezTo>
                    <a:pt x="2821" y="1773"/>
                    <a:pt x="2821" y="1474"/>
                    <a:pt x="2785" y="1167"/>
                  </a:cubicBezTo>
                  <a:lnTo>
                    <a:pt x="2785" y="715"/>
                  </a:lnTo>
                  <a:cubicBezTo>
                    <a:pt x="2785" y="606"/>
                    <a:pt x="2785" y="453"/>
                    <a:pt x="2749" y="344"/>
                  </a:cubicBezTo>
                  <a:cubicBezTo>
                    <a:pt x="2713" y="263"/>
                    <a:pt x="2640" y="227"/>
                    <a:pt x="2559" y="227"/>
                  </a:cubicBezTo>
                  <a:cubicBezTo>
                    <a:pt x="2451" y="154"/>
                    <a:pt x="2369" y="118"/>
                    <a:pt x="2297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3407200" y="2254300"/>
              <a:ext cx="56550" cy="235900"/>
            </a:xfrm>
            <a:custGeom>
              <a:avLst/>
              <a:gdLst/>
              <a:ahLst/>
              <a:cxnLst/>
              <a:rect l="l" t="t" r="r" b="b"/>
              <a:pathLst>
                <a:path w="2262" h="9436" extrusionOk="0">
                  <a:moveTo>
                    <a:pt x="1447" y="0"/>
                  </a:moveTo>
                  <a:cubicBezTo>
                    <a:pt x="1058" y="0"/>
                    <a:pt x="660" y="18"/>
                    <a:pt x="263" y="60"/>
                  </a:cubicBezTo>
                  <a:lnTo>
                    <a:pt x="1" y="60"/>
                  </a:lnTo>
                  <a:cubicBezTo>
                    <a:pt x="37" y="3189"/>
                    <a:pt x="417" y="6353"/>
                    <a:pt x="1095" y="9436"/>
                  </a:cubicBezTo>
                  <a:cubicBezTo>
                    <a:pt x="1466" y="9400"/>
                    <a:pt x="1692" y="9364"/>
                    <a:pt x="2107" y="9327"/>
                  </a:cubicBezTo>
                  <a:cubicBezTo>
                    <a:pt x="2107" y="9327"/>
                    <a:pt x="1963" y="6687"/>
                    <a:pt x="1963" y="6425"/>
                  </a:cubicBezTo>
                  <a:cubicBezTo>
                    <a:pt x="1881" y="5331"/>
                    <a:pt x="1918" y="4283"/>
                    <a:pt x="1918" y="3189"/>
                  </a:cubicBezTo>
                  <a:cubicBezTo>
                    <a:pt x="1918" y="2131"/>
                    <a:pt x="1999" y="1073"/>
                    <a:pt x="2261" y="24"/>
                  </a:cubicBezTo>
                  <a:cubicBezTo>
                    <a:pt x="1995" y="9"/>
                    <a:pt x="1723" y="0"/>
                    <a:pt x="1447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3392975" y="2462950"/>
              <a:ext cx="74600" cy="68850"/>
            </a:xfrm>
            <a:custGeom>
              <a:avLst/>
              <a:gdLst/>
              <a:ahLst/>
              <a:cxnLst/>
              <a:rect l="l" t="t" r="r" b="b"/>
              <a:pathLst>
                <a:path w="2984" h="2754" extrusionOk="0">
                  <a:moveTo>
                    <a:pt x="2301" y="0"/>
                  </a:moveTo>
                  <a:cubicBezTo>
                    <a:pt x="1977" y="0"/>
                    <a:pt x="1624" y="256"/>
                    <a:pt x="1583" y="566"/>
                  </a:cubicBezTo>
                  <a:cubicBezTo>
                    <a:pt x="1546" y="683"/>
                    <a:pt x="1736" y="1768"/>
                    <a:pt x="1700" y="1768"/>
                  </a:cubicBezTo>
                  <a:cubicBezTo>
                    <a:pt x="1357" y="1813"/>
                    <a:pt x="950" y="1849"/>
                    <a:pt x="606" y="1994"/>
                  </a:cubicBezTo>
                  <a:cubicBezTo>
                    <a:pt x="416" y="2112"/>
                    <a:pt x="226" y="2220"/>
                    <a:pt x="82" y="2410"/>
                  </a:cubicBezTo>
                  <a:cubicBezTo>
                    <a:pt x="0" y="2527"/>
                    <a:pt x="82" y="2717"/>
                    <a:pt x="226" y="2717"/>
                  </a:cubicBezTo>
                  <a:cubicBezTo>
                    <a:pt x="416" y="2753"/>
                    <a:pt x="606" y="2753"/>
                    <a:pt x="760" y="2753"/>
                  </a:cubicBezTo>
                  <a:cubicBezTo>
                    <a:pt x="1022" y="2753"/>
                    <a:pt x="1248" y="2717"/>
                    <a:pt x="1474" y="2717"/>
                  </a:cubicBezTo>
                  <a:lnTo>
                    <a:pt x="1736" y="2717"/>
                  </a:lnTo>
                  <a:cubicBezTo>
                    <a:pt x="1772" y="2672"/>
                    <a:pt x="1809" y="2672"/>
                    <a:pt x="1809" y="2672"/>
                  </a:cubicBezTo>
                  <a:cubicBezTo>
                    <a:pt x="2188" y="2636"/>
                    <a:pt x="2604" y="2564"/>
                    <a:pt x="2984" y="2410"/>
                  </a:cubicBezTo>
                  <a:cubicBezTo>
                    <a:pt x="2984" y="2075"/>
                    <a:pt x="2866" y="1813"/>
                    <a:pt x="2794" y="1470"/>
                  </a:cubicBezTo>
                  <a:cubicBezTo>
                    <a:pt x="2713" y="1090"/>
                    <a:pt x="2676" y="719"/>
                    <a:pt x="2640" y="339"/>
                  </a:cubicBezTo>
                  <a:cubicBezTo>
                    <a:pt x="2604" y="150"/>
                    <a:pt x="2568" y="5"/>
                    <a:pt x="2378" y="5"/>
                  </a:cubicBezTo>
                  <a:cubicBezTo>
                    <a:pt x="2353" y="2"/>
                    <a:pt x="2327" y="0"/>
                    <a:pt x="2301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3318600" y="2139850"/>
              <a:ext cx="169550" cy="215800"/>
            </a:xfrm>
            <a:custGeom>
              <a:avLst/>
              <a:gdLst/>
              <a:ahLst/>
              <a:cxnLst/>
              <a:rect l="l" t="t" r="r" b="b"/>
              <a:pathLst>
                <a:path w="6782" h="8632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905" y="1320"/>
                    <a:pt x="570" y="2676"/>
                    <a:pt x="308" y="4033"/>
                  </a:cubicBezTo>
                  <a:cubicBezTo>
                    <a:pt x="118" y="5244"/>
                    <a:pt x="118" y="6329"/>
                    <a:pt x="37" y="7541"/>
                  </a:cubicBezTo>
                  <a:cubicBezTo>
                    <a:pt x="1" y="7875"/>
                    <a:pt x="227" y="8137"/>
                    <a:pt x="489" y="8255"/>
                  </a:cubicBezTo>
                  <a:cubicBezTo>
                    <a:pt x="760" y="8363"/>
                    <a:pt x="1022" y="8445"/>
                    <a:pt x="1285" y="8481"/>
                  </a:cubicBezTo>
                  <a:cubicBezTo>
                    <a:pt x="1829" y="8581"/>
                    <a:pt x="2384" y="8632"/>
                    <a:pt x="2936" y="8632"/>
                  </a:cubicBezTo>
                  <a:cubicBezTo>
                    <a:pt x="3228" y="8632"/>
                    <a:pt x="3519" y="8617"/>
                    <a:pt x="3807" y="8589"/>
                  </a:cubicBezTo>
                  <a:cubicBezTo>
                    <a:pt x="4603" y="8517"/>
                    <a:pt x="5425" y="8408"/>
                    <a:pt x="6221" y="8137"/>
                  </a:cubicBezTo>
                  <a:cubicBezTo>
                    <a:pt x="6556" y="8029"/>
                    <a:pt x="6782" y="7685"/>
                    <a:pt x="6709" y="7351"/>
                  </a:cubicBezTo>
                  <a:cubicBezTo>
                    <a:pt x="6447" y="5922"/>
                    <a:pt x="5805" y="3436"/>
                    <a:pt x="5733" y="3092"/>
                  </a:cubicBezTo>
                  <a:cubicBezTo>
                    <a:pt x="5579" y="2604"/>
                    <a:pt x="5507" y="1664"/>
                    <a:pt x="5127" y="1284"/>
                  </a:cubicBezTo>
                  <a:cubicBezTo>
                    <a:pt x="4675" y="832"/>
                    <a:pt x="3545" y="950"/>
                    <a:pt x="2975" y="868"/>
                  </a:cubicBezTo>
                  <a:cubicBezTo>
                    <a:pt x="2772" y="868"/>
                    <a:pt x="2575" y="859"/>
                    <a:pt x="2382" y="859"/>
                  </a:cubicBezTo>
                  <a:cubicBezTo>
                    <a:pt x="2189" y="859"/>
                    <a:pt x="1999" y="868"/>
                    <a:pt x="1809" y="904"/>
                  </a:cubicBezTo>
                  <a:cubicBezTo>
                    <a:pt x="1475" y="986"/>
                    <a:pt x="1249" y="1176"/>
                    <a:pt x="1059" y="1438"/>
                  </a:cubicBezTo>
                  <a:lnTo>
                    <a:pt x="1357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3311150" y="2506225"/>
              <a:ext cx="74375" cy="24675"/>
            </a:xfrm>
            <a:custGeom>
              <a:avLst/>
              <a:gdLst/>
              <a:ahLst/>
              <a:cxnLst/>
              <a:rect l="l" t="t" r="r" b="b"/>
              <a:pathLst>
                <a:path w="2975" h="987" extrusionOk="0">
                  <a:moveTo>
                    <a:pt x="2903" y="1"/>
                  </a:moveTo>
                  <a:cubicBezTo>
                    <a:pt x="2559" y="82"/>
                    <a:pt x="2261" y="263"/>
                    <a:pt x="2035" y="489"/>
                  </a:cubicBezTo>
                  <a:cubicBezTo>
                    <a:pt x="2071" y="453"/>
                    <a:pt x="1583" y="191"/>
                    <a:pt x="1547" y="155"/>
                  </a:cubicBezTo>
                  <a:cubicBezTo>
                    <a:pt x="1465" y="118"/>
                    <a:pt x="1393" y="82"/>
                    <a:pt x="1320" y="82"/>
                  </a:cubicBezTo>
                  <a:cubicBezTo>
                    <a:pt x="1094" y="82"/>
                    <a:pt x="868" y="118"/>
                    <a:pt x="642" y="191"/>
                  </a:cubicBezTo>
                  <a:cubicBezTo>
                    <a:pt x="453" y="263"/>
                    <a:pt x="227" y="417"/>
                    <a:pt x="73" y="570"/>
                  </a:cubicBezTo>
                  <a:cubicBezTo>
                    <a:pt x="1" y="679"/>
                    <a:pt x="73" y="869"/>
                    <a:pt x="227" y="869"/>
                  </a:cubicBezTo>
                  <a:cubicBezTo>
                    <a:pt x="380" y="905"/>
                    <a:pt x="561" y="941"/>
                    <a:pt x="751" y="941"/>
                  </a:cubicBezTo>
                  <a:cubicBezTo>
                    <a:pt x="977" y="986"/>
                    <a:pt x="1203" y="986"/>
                    <a:pt x="1429" y="986"/>
                  </a:cubicBezTo>
                  <a:lnTo>
                    <a:pt x="1809" y="986"/>
                  </a:lnTo>
                  <a:cubicBezTo>
                    <a:pt x="2188" y="941"/>
                    <a:pt x="2595" y="905"/>
                    <a:pt x="2975" y="796"/>
                  </a:cubicBezTo>
                  <a:cubicBezTo>
                    <a:pt x="2975" y="534"/>
                    <a:pt x="2939" y="263"/>
                    <a:pt x="2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3392975" y="2504425"/>
              <a:ext cx="74600" cy="27375"/>
            </a:xfrm>
            <a:custGeom>
              <a:avLst/>
              <a:gdLst/>
              <a:ahLst/>
              <a:cxnLst/>
              <a:rect l="l" t="t" r="r" b="b"/>
              <a:pathLst>
                <a:path w="2984" h="1095" extrusionOk="0">
                  <a:moveTo>
                    <a:pt x="2830" y="0"/>
                  </a:moveTo>
                  <a:cubicBezTo>
                    <a:pt x="2532" y="109"/>
                    <a:pt x="2224" y="263"/>
                    <a:pt x="2035" y="525"/>
                  </a:cubicBezTo>
                  <a:cubicBezTo>
                    <a:pt x="2035" y="489"/>
                    <a:pt x="1546" y="263"/>
                    <a:pt x="1510" y="227"/>
                  </a:cubicBezTo>
                  <a:cubicBezTo>
                    <a:pt x="1438" y="227"/>
                    <a:pt x="1357" y="190"/>
                    <a:pt x="1284" y="154"/>
                  </a:cubicBezTo>
                  <a:cubicBezTo>
                    <a:pt x="1058" y="190"/>
                    <a:pt x="832" y="263"/>
                    <a:pt x="606" y="335"/>
                  </a:cubicBezTo>
                  <a:cubicBezTo>
                    <a:pt x="416" y="453"/>
                    <a:pt x="226" y="561"/>
                    <a:pt x="82" y="751"/>
                  </a:cubicBezTo>
                  <a:cubicBezTo>
                    <a:pt x="0" y="868"/>
                    <a:pt x="82" y="1058"/>
                    <a:pt x="226" y="1058"/>
                  </a:cubicBezTo>
                  <a:cubicBezTo>
                    <a:pt x="416" y="1094"/>
                    <a:pt x="606" y="1094"/>
                    <a:pt x="760" y="1094"/>
                  </a:cubicBezTo>
                  <a:cubicBezTo>
                    <a:pt x="1022" y="1094"/>
                    <a:pt x="1248" y="1058"/>
                    <a:pt x="1474" y="1058"/>
                  </a:cubicBezTo>
                  <a:lnTo>
                    <a:pt x="1736" y="1058"/>
                  </a:lnTo>
                  <a:cubicBezTo>
                    <a:pt x="1772" y="1013"/>
                    <a:pt x="1809" y="1013"/>
                    <a:pt x="1809" y="1013"/>
                  </a:cubicBezTo>
                  <a:cubicBezTo>
                    <a:pt x="2188" y="977"/>
                    <a:pt x="2604" y="905"/>
                    <a:pt x="2984" y="751"/>
                  </a:cubicBezTo>
                  <a:cubicBezTo>
                    <a:pt x="2984" y="489"/>
                    <a:pt x="2903" y="263"/>
                    <a:pt x="2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3387325" y="1835400"/>
              <a:ext cx="65125" cy="55850"/>
            </a:xfrm>
            <a:custGeom>
              <a:avLst/>
              <a:gdLst/>
              <a:ahLst/>
              <a:cxnLst/>
              <a:rect l="l" t="t" r="r" b="b"/>
              <a:pathLst>
                <a:path w="2605" h="2234" extrusionOk="0">
                  <a:moveTo>
                    <a:pt x="1286" y="1"/>
                  </a:moveTo>
                  <a:cubicBezTo>
                    <a:pt x="1061" y="1"/>
                    <a:pt x="809" y="46"/>
                    <a:pt x="642" y="127"/>
                  </a:cubicBezTo>
                  <a:cubicBezTo>
                    <a:pt x="272" y="317"/>
                    <a:pt x="82" y="732"/>
                    <a:pt x="46" y="1103"/>
                  </a:cubicBezTo>
                  <a:cubicBezTo>
                    <a:pt x="0" y="1329"/>
                    <a:pt x="46" y="1600"/>
                    <a:pt x="154" y="1826"/>
                  </a:cubicBezTo>
                  <a:lnTo>
                    <a:pt x="1474" y="2233"/>
                  </a:lnTo>
                  <a:cubicBezTo>
                    <a:pt x="1854" y="2233"/>
                    <a:pt x="2261" y="2007"/>
                    <a:pt x="2450" y="1709"/>
                  </a:cubicBezTo>
                  <a:cubicBezTo>
                    <a:pt x="2604" y="1447"/>
                    <a:pt x="2568" y="995"/>
                    <a:pt x="2450" y="732"/>
                  </a:cubicBezTo>
                  <a:cubicBezTo>
                    <a:pt x="2261" y="353"/>
                    <a:pt x="1926" y="91"/>
                    <a:pt x="1510" y="18"/>
                  </a:cubicBezTo>
                  <a:cubicBezTo>
                    <a:pt x="1442" y="6"/>
                    <a:pt x="1366" y="1"/>
                    <a:pt x="1286" y="1"/>
                  </a:cubicBezTo>
                  <a:close/>
                </a:path>
              </a:pathLst>
            </a:custGeom>
            <a:solidFill>
              <a:srgbClr val="A7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3465525" y="2205900"/>
              <a:ext cx="59475" cy="318825"/>
            </a:xfrm>
            <a:custGeom>
              <a:avLst/>
              <a:gdLst/>
              <a:ahLst/>
              <a:cxnLst/>
              <a:rect l="l" t="t" r="r" b="b"/>
              <a:pathLst>
                <a:path w="2379" h="12753" extrusionOk="0">
                  <a:moveTo>
                    <a:pt x="1233" y="1"/>
                  </a:moveTo>
                  <a:cubicBezTo>
                    <a:pt x="906" y="1"/>
                    <a:pt x="590" y="167"/>
                    <a:pt x="380" y="450"/>
                  </a:cubicBezTo>
                  <a:cubicBezTo>
                    <a:pt x="1" y="975"/>
                    <a:pt x="118" y="1807"/>
                    <a:pt x="118" y="2412"/>
                  </a:cubicBezTo>
                  <a:lnTo>
                    <a:pt x="118" y="4971"/>
                  </a:lnTo>
                  <a:cubicBezTo>
                    <a:pt x="190" y="7529"/>
                    <a:pt x="263" y="10061"/>
                    <a:pt x="263" y="12583"/>
                  </a:cubicBezTo>
                  <a:cubicBezTo>
                    <a:pt x="263" y="12696"/>
                    <a:pt x="349" y="12753"/>
                    <a:pt x="434" y="12753"/>
                  </a:cubicBezTo>
                  <a:cubicBezTo>
                    <a:pt x="520" y="12753"/>
                    <a:pt x="606" y="12696"/>
                    <a:pt x="606" y="12583"/>
                  </a:cubicBezTo>
                  <a:cubicBezTo>
                    <a:pt x="606" y="10395"/>
                    <a:pt x="534" y="8171"/>
                    <a:pt x="453" y="5947"/>
                  </a:cubicBezTo>
                  <a:cubicBezTo>
                    <a:pt x="453" y="4636"/>
                    <a:pt x="416" y="3353"/>
                    <a:pt x="416" y="2033"/>
                  </a:cubicBezTo>
                  <a:cubicBezTo>
                    <a:pt x="416" y="1472"/>
                    <a:pt x="344" y="523"/>
                    <a:pt x="1058" y="342"/>
                  </a:cubicBezTo>
                  <a:cubicBezTo>
                    <a:pt x="1130" y="319"/>
                    <a:pt x="1198" y="308"/>
                    <a:pt x="1261" y="308"/>
                  </a:cubicBezTo>
                  <a:cubicBezTo>
                    <a:pt x="1822" y="308"/>
                    <a:pt x="2031" y="1145"/>
                    <a:pt x="1999" y="1617"/>
                  </a:cubicBezTo>
                  <a:cubicBezTo>
                    <a:pt x="1981" y="1725"/>
                    <a:pt x="2041" y="1773"/>
                    <a:pt x="2111" y="1773"/>
                  </a:cubicBezTo>
                  <a:cubicBezTo>
                    <a:pt x="2188" y="1773"/>
                    <a:pt x="2278" y="1716"/>
                    <a:pt x="2297" y="1617"/>
                  </a:cubicBezTo>
                  <a:cubicBezTo>
                    <a:pt x="2378" y="1128"/>
                    <a:pt x="2225" y="523"/>
                    <a:pt x="1809" y="188"/>
                  </a:cubicBezTo>
                  <a:cubicBezTo>
                    <a:pt x="1626" y="60"/>
                    <a:pt x="1428" y="1"/>
                    <a:pt x="1233" y="1"/>
                  </a:cubicBezTo>
                  <a:close/>
                </a:path>
              </a:pathLst>
            </a:custGeom>
            <a:solidFill>
              <a:srgbClr val="98A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3461900" y="2203125"/>
              <a:ext cx="65800" cy="68450"/>
            </a:xfrm>
            <a:custGeom>
              <a:avLst/>
              <a:gdLst/>
              <a:ahLst/>
              <a:cxnLst/>
              <a:rect l="l" t="t" r="r" b="b"/>
              <a:pathLst>
                <a:path w="2632" h="2738" extrusionOk="0">
                  <a:moveTo>
                    <a:pt x="1357" y="1"/>
                  </a:moveTo>
                  <a:cubicBezTo>
                    <a:pt x="860" y="37"/>
                    <a:pt x="453" y="299"/>
                    <a:pt x="263" y="715"/>
                  </a:cubicBezTo>
                  <a:cubicBezTo>
                    <a:pt x="1" y="1239"/>
                    <a:pt x="146" y="1918"/>
                    <a:pt x="146" y="2487"/>
                  </a:cubicBezTo>
                  <a:cubicBezTo>
                    <a:pt x="127" y="2654"/>
                    <a:pt x="249" y="2738"/>
                    <a:pt x="376" y="2738"/>
                  </a:cubicBezTo>
                  <a:cubicBezTo>
                    <a:pt x="503" y="2738"/>
                    <a:pt x="634" y="2654"/>
                    <a:pt x="634" y="2487"/>
                  </a:cubicBezTo>
                  <a:cubicBezTo>
                    <a:pt x="679" y="1845"/>
                    <a:pt x="372" y="787"/>
                    <a:pt x="1239" y="525"/>
                  </a:cubicBezTo>
                  <a:cubicBezTo>
                    <a:pt x="1290" y="513"/>
                    <a:pt x="1343" y="507"/>
                    <a:pt x="1397" y="507"/>
                  </a:cubicBezTo>
                  <a:cubicBezTo>
                    <a:pt x="1660" y="507"/>
                    <a:pt x="1938" y="650"/>
                    <a:pt x="2035" y="905"/>
                  </a:cubicBezTo>
                  <a:cubicBezTo>
                    <a:pt x="2107" y="1203"/>
                    <a:pt x="2035" y="1502"/>
                    <a:pt x="2071" y="1809"/>
                  </a:cubicBezTo>
                  <a:cubicBezTo>
                    <a:pt x="2071" y="1958"/>
                    <a:pt x="2202" y="2033"/>
                    <a:pt x="2329" y="2033"/>
                  </a:cubicBezTo>
                  <a:cubicBezTo>
                    <a:pt x="2455" y="2033"/>
                    <a:pt x="2578" y="1958"/>
                    <a:pt x="2559" y="1809"/>
                  </a:cubicBezTo>
                  <a:cubicBezTo>
                    <a:pt x="2523" y="1393"/>
                    <a:pt x="2632" y="941"/>
                    <a:pt x="2442" y="598"/>
                  </a:cubicBezTo>
                  <a:cubicBezTo>
                    <a:pt x="2216" y="182"/>
                    <a:pt x="1764" y="1"/>
                    <a:pt x="1357" y="1"/>
                  </a:cubicBezTo>
                  <a:close/>
                </a:path>
              </a:pathLst>
            </a:custGeom>
            <a:solidFill>
              <a:srgbClr val="725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3468475" y="2507125"/>
              <a:ext cx="14925" cy="20825"/>
            </a:xfrm>
            <a:custGeom>
              <a:avLst/>
              <a:gdLst/>
              <a:ahLst/>
              <a:cxnLst/>
              <a:rect l="l" t="t" r="r" b="b"/>
              <a:pathLst>
                <a:path w="597" h="833" extrusionOk="0">
                  <a:moveTo>
                    <a:pt x="298" y="1"/>
                  </a:moveTo>
                  <a:cubicBezTo>
                    <a:pt x="145" y="1"/>
                    <a:pt x="0" y="155"/>
                    <a:pt x="0" y="308"/>
                  </a:cubicBezTo>
                  <a:lnTo>
                    <a:pt x="0" y="534"/>
                  </a:lnTo>
                  <a:cubicBezTo>
                    <a:pt x="0" y="679"/>
                    <a:pt x="145" y="833"/>
                    <a:pt x="298" y="833"/>
                  </a:cubicBezTo>
                  <a:cubicBezTo>
                    <a:pt x="452" y="833"/>
                    <a:pt x="597" y="679"/>
                    <a:pt x="597" y="534"/>
                  </a:cubicBezTo>
                  <a:lnTo>
                    <a:pt x="597" y="308"/>
                  </a:lnTo>
                  <a:cubicBezTo>
                    <a:pt x="597" y="155"/>
                    <a:pt x="452" y="1"/>
                    <a:pt x="298" y="1"/>
                  </a:cubicBezTo>
                  <a:close/>
                </a:path>
              </a:pathLst>
            </a:custGeom>
            <a:solidFill>
              <a:srgbClr val="725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3468475" y="2174875"/>
              <a:ext cx="46125" cy="57450"/>
            </a:xfrm>
            <a:custGeom>
              <a:avLst/>
              <a:gdLst/>
              <a:ahLst/>
              <a:cxnLst/>
              <a:rect l="l" t="t" r="r" b="b"/>
              <a:pathLst>
                <a:path w="1845" h="2298" extrusionOk="0">
                  <a:moveTo>
                    <a:pt x="1429" y="1"/>
                  </a:moveTo>
                  <a:lnTo>
                    <a:pt x="561" y="335"/>
                  </a:lnTo>
                  <a:cubicBezTo>
                    <a:pt x="678" y="597"/>
                    <a:pt x="597" y="941"/>
                    <a:pt x="371" y="1167"/>
                  </a:cubicBezTo>
                  <a:cubicBezTo>
                    <a:pt x="262" y="1239"/>
                    <a:pt x="72" y="1357"/>
                    <a:pt x="0" y="1502"/>
                  </a:cubicBezTo>
                  <a:lnTo>
                    <a:pt x="0" y="1538"/>
                  </a:lnTo>
                  <a:cubicBezTo>
                    <a:pt x="0" y="1573"/>
                    <a:pt x="20" y="1586"/>
                    <a:pt x="46" y="1586"/>
                  </a:cubicBezTo>
                  <a:cubicBezTo>
                    <a:pt x="80" y="1586"/>
                    <a:pt x="124" y="1563"/>
                    <a:pt x="145" y="1538"/>
                  </a:cubicBezTo>
                  <a:cubicBezTo>
                    <a:pt x="331" y="1431"/>
                    <a:pt x="483" y="1316"/>
                    <a:pt x="668" y="1209"/>
                  </a:cubicBezTo>
                  <a:lnTo>
                    <a:pt x="668" y="1209"/>
                  </a:lnTo>
                  <a:cubicBezTo>
                    <a:pt x="642" y="1241"/>
                    <a:pt x="642" y="1397"/>
                    <a:pt x="642" y="1429"/>
                  </a:cubicBezTo>
                  <a:lnTo>
                    <a:pt x="642" y="1728"/>
                  </a:lnTo>
                  <a:lnTo>
                    <a:pt x="642" y="1954"/>
                  </a:lnTo>
                  <a:cubicBezTo>
                    <a:pt x="678" y="2035"/>
                    <a:pt x="642" y="2143"/>
                    <a:pt x="678" y="2180"/>
                  </a:cubicBezTo>
                  <a:cubicBezTo>
                    <a:pt x="693" y="2195"/>
                    <a:pt x="707" y="2202"/>
                    <a:pt x="720" y="2202"/>
                  </a:cubicBezTo>
                  <a:cubicBezTo>
                    <a:pt x="807" y="2202"/>
                    <a:pt x="868" y="1913"/>
                    <a:pt x="868" y="1881"/>
                  </a:cubicBezTo>
                  <a:cubicBezTo>
                    <a:pt x="904" y="1691"/>
                    <a:pt x="904" y="1538"/>
                    <a:pt x="904" y="1357"/>
                  </a:cubicBezTo>
                  <a:cubicBezTo>
                    <a:pt x="904" y="1502"/>
                    <a:pt x="904" y="1655"/>
                    <a:pt x="940" y="1845"/>
                  </a:cubicBezTo>
                  <a:cubicBezTo>
                    <a:pt x="940" y="1917"/>
                    <a:pt x="976" y="1990"/>
                    <a:pt x="976" y="2071"/>
                  </a:cubicBezTo>
                  <a:cubicBezTo>
                    <a:pt x="976" y="2143"/>
                    <a:pt x="976" y="2216"/>
                    <a:pt x="1013" y="2261"/>
                  </a:cubicBezTo>
                  <a:cubicBezTo>
                    <a:pt x="1049" y="2297"/>
                    <a:pt x="1094" y="2297"/>
                    <a:pt x="1094" y="2297"/>
                  </a:cubicBezTo>
                  <a:lnTo>
                    <a:pt x="1130" y="2261"/>
                  </a:lnTo>
                  <a:cubicBezTo>
                    <a:pt x="1166" y="2143"/>
                    <a:pt x="1166" y="1990"/>
                    <a:pt x="1166" y="1881"/>
                  </a:cubicBezTo>
                  <a:lnTo>
                    <a:pt x="1166" y="1429"/>
                  </a:lnTo>
                  <a:cubicBezTo>
                    <a:pt x="1166" y="1583"/>
                    <a:pt x="1203" y="1691"/>
                    <a:pt x="1239" y="1845"/>
                  </a:cubicBezTo>
                  <a:cubicBezTo>
                    <a:pt x="1275" y="1990"/>
                    <a:pt x="1320" y="2107"/>
                    <a:pt x="1392" y="2216"/>
                  </a:cubicBezTo>
                  <a:cubicBezTo>
                    <a:pt x="1392" y="2261"/>
                    <a:pt x="1429" y="2261"/>
                    <a:pt x="1429" y="2297"/>
                  </a:cubicBezTo>
                  <a:cubicBezTo>
                    <a:pt x="1546" y="2297"/>
                    <a:pt x="1465" y="2071"/>
                    <a:pt x="1465" y="2035"/>
                  </a:cubicBezTo>
                  <a:cubicBezTo>
                    <a:pt x="1429" y="1845"/>
                    <a:pt x="1356" y="1619"/>
                    <a:pt x="1320" y="1393"/>
                  </a:cubicBezTo>
                  <a:lnTo>
                    <a:pt x="1320" y="1393"/>
                  </a:lnTo>
                  <a:cubicBezTo>
                    <a:pt x="1392" y="1619"/>
                    <a:pt x="1546" y="1764"/>
                    <a:pt x="1772" y="1881"/>
                  </a:cubicBezTo>
                  <a:lnTo>
                    <a:pt x="1808" y="1881"/>
                  </a:lnTo>
                  <a:lnTo>
                    <a:pt x="1808" y="1845"/>
                  </a:lnTo>
                  <a:cubicBezTo>
                    <a:pt x="1844" y="1764"/>
                    <a:pt x="1772" y="1728"/>
                    <a:pt x="1727" y="1655"/>
                  </a:cubicBezTo>
                  <a:cubicBezTo>
                    <a:pt x="1655" y="1583"/>
                    <a:pt x="1618" y="1502"/>
                    <a:pt x="1582" y="1393"/>
                  </a:cubicBezTo>
                  <a:cubicBezTo>
                    <a:pt x="1501" y="1239"/>
                    <a:pt x="1546" y="1013"/>
                    <a:pt x="1546" y="823"/>
                  </a:cubicBezTo>
                  <a:cubicBezTo>
                    <a:pt x="1546" y="561"/>
                    <a:pt x="1501" y="299"/>
                    <a:pt x="1429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135075" y="1974175"/>
              <a:ext cx="72575" cy="54800"/>
            </a:xfrm>
            <a:custGeom>
              <a:avLst/>
              <a:gdLst/>
              <a:ahLst/>
              <a:cxnLst/>
              <a:rect l="l" t="t" r="r" b="b"/>
              <a:pathLst>
                <a:path w="2903" h="2192" extrusionOk="0">
                  <a:moveTo>
                    <a:pt x="1655" y="0"/>
                  </a:moveTo>
                  <a:cubicBezTo>
                    <a:pt x="1203" y="0"/>
                    <a:pt x="642" y="154"/>
                    <a:pt x="371" y="525"/>
                  </a:cubicBezTo>
                  <a:cubicBezTo>
                    <a:pt x="1" y="1094"/>
                    <a:pt x="227" y="1582"/>
                    <a:pt x="416" y="2152"/>
                  </a:cubicBezTo>
                  <a:cubicBezTo>
                    <a:pt x="430" y="2179"/>
                    <a:pt x="454" y="2191"/>
                    <a:pt x="476" y="2191"/>
                  </a:cubicBezTo>
                  <a:cubicBezTo>
                    <a:pt x="514" y="2191"/>
                    <a:pt x="548" y="2158"/>
                    <a:pt x="525" y="2107"/>
                  </a:cubicBezTo>
                  <a:cubicBezTo>
                    <a:pt x="416" y="1655"/>
                    <a:pt x="190" y="1248"/>
                    <a:pt x="416" y="796"/>
                  </a:cubicBezTo>
                  <a:cubicBezTo>
                    <a:pt x="597" y="299"/>
                    <a:pt x="1167" y="190"/>
                    <a:pt x="1655" y="154"/>
                  </a:cubicBezTo>
                  <a:cubicBezTo>
                    <a:pt x="1673" y="153"/>
                    <a:pt x="1690" y="153"/>
                    <a:pt x="1707" y="153"/>
                  </a:cubicBezTo>
                  <a:cubicBezTo>
                    <a:pt x="2571" y="153"/>
                    <a:pt x="2853" y="1037"/>
                    <a:pt x="2631" y="1772"/>
                  </a:cubicBezTo>
                  <a:cubicBezTo>
                    <a:pt x="2609" y="1817"/>
                    <a:pt x="2646" y="1848"/>
                    <a:pt x="2685" y="1848"/>
                  </a:cubicBezTo>
                  <a:cubicBezTo>
                    <a:pt x="2710" y="1848"/>
                    <a:pt x="2735" y="1836"/>
                    <a:pt x="2749" y="1809"/>
                  </a:cubicBezTo>
                  <a:cubicBezTo>
                    <a:pt x="2858" y="1429"/>
                    <a:pt x="2903" y="1022"/>
                    <a:pt x="2749" y="642"/>
                  </a:cubicBezTo>
                  <a:cubicBezTo>
                    <a:pt x="2523" y="190"/>
                    <a:pt x="2143" y="36"/>
                    <a:pt x="165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3322450" y="1868850"/>
              <a:ext cx="121400" cy="75275"/>
            </a:xfrm>
            <a:custGeom>
              <a:avLst/>
              <a:gdLst/>
              <a:ahLst/>
              <a:cxnLst/>
              <a:rect l="l" t="t" r="r" b="b"/>
              <a:pathLst>
                <a:path w="4856" h="3011" extrusionOk="0">
                  <a:moveTo>
                    <a:pt x="2588" y="0"/>
                  </a:moveTo>
                  <a:cubicBezTo>
                    <a:pt x="2404" y="0"/>
                    <a:pt x="2230" y="34"/>
                    <a:pt x="2035" y="145"/>
                  </a:cubicBezTo>
                  <a:cubicBezTo>
                    <a:pt x="1914" y="110"/>
                    <a:pt x="1794" y="94"/>
                    <a:pt x="1676" y="94"/>
                  </a:cubicBezTo>
                  <a:cubicBezTo>
                    <a:pt x="1422" y="94"/>
                    <a:pt x="1175" y="169"/>
                    <a:pt x="941" y="299"/>
                  </a:cubicBezTo>
                  <a:cubicBezTo>
                    <a:pt x="453" y="525"/>
                    <a:pt x="227" y="940"/>
                    <a:pt x="109" y="1465"/>
                  </a:cubicBezTo>
                  <a:cubicBezTo>
                    <a:pt x="1" y="1989"/>
                    <a:pt x="73" y="2559"/>
                    <a:pt x="299" y="3011"/>
                  </a:cubicBezTo>
                  <a:lnTo>
                    <a:pt x="4747" y="2749"/>
                  </a:lnTo>
                  <a:cubicBezTo>
                    <a:pt x="4856" y="1953"/>
                    <a:pt x="4819" y="977"/>
                    <a:pt x="4141" y="443"/>
                  </a:cubicBezTo>
                  <a:cubicBezTo>
                    <a:pt x="4069" y="371"/>
                    <a:pt x="3951" y="335"/>
                    <a:pt x="3843" y="262"/>
                  </a:cubicBezTo>
                  <a:cubicBezTo>
                    <a:pt x="3581" y="145"/>
                    <a:pt x="3319" y="36"/>
                    <a:pt x="3011" y="36"/>
                  </a:cubicBezTo>
                  <a:cubicBezTo>
                    <a:pt x="2857" y="18"/>
                    <a:pt x="2720" y="0"/>
                    <a:pt x="2588" y="0"/>
                  </a:cubicBezTo>
                  <a:close/>
                </a:path>
              </a:pathLst>
            </a:custGeom>
            <a:solidFill>
              <a:srgbClr val="B7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3322450" y="1939375"/>
              <a:ext cx="12225" cy="18775"/>
            </a:xfrm>
            <a:custGeom>
              <a:avLst/>
              <a:gdLst/>
              <a:ahLst/>
              <a:cxnLst/>
              <a:rect l="l" t="t" r="r" b="b"/>
              <a:pathLst>
                <a:path w="489" h="751" extrusionOk="0">
                  <a:moveTo>
                    <a:pt x="73" y="0"/>
                  </a:moveTo>
                  <a:lnTo>
                    <a:pt x="73" y="36"/>
                  </a:lnTo>
                  <a:cubicBezTo>
                    <a:pt x="1" y="226"/>
                    <a:pt x="73" y="416"/>
                    <a:pt x="190" y="561"/>
                  </a:cubicBezTo>
                  <a:cubicBezTo>
                    <a:pt x="227" y="606"/>
                    <a:pt x="263" y="642"/>
                    <a:pt x="263" y="678"/>
                  </a:cubicBezTo>
                  <a:cubicBezTo>
                    <a:pt x="335" y="714"/>
                    <a:pt x="380" y="750"/>
                    <a:pt x="416" y="750"/>
                  </a:cubicBezTo>
                  <a:lnTo>
                    <a:pt x="489" y="750"/>
                  </a:lnTo>
                  <a:cubicBezTo>
                    <a:pt x="453" y="606"/>
                    <a:pt x="416" y="452"/>
                    <a:pt x="416" y="298"/>
                  </a:cubicBezTo>
                  <a:cubicBezTo>
                    <a:pt x="335" y="190"/>
                    <a:pt x="263" y="108"/>
                    <a:pt x="190" y="72"/>
                  </a:cubicBezTo>
                  <a:cubicBezTo>
                    <a:pt x="154" y="36"/>
                    <a:pt x="109" y="0"/>
                    <a:pt x="73" y="0"/>
                  </a:cubicBezTo>
                  <a:close/>
                </a:path>
              </a:pathLst>
            </a:custGeom>
            <a:solidFill>
              <a:srgbClr val="CA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3324250" y="1939375"/>
              <a:ext cx="12250" cy="19675"/>
            </a:xfrm>
            <a:custGeom>
              <a:avLst/>
              <a:gdLst/>
              <a:ahLst/>
              <a:cxnLst/>
              <a:rect l="l" t="t" r="r" b="b"/>
              <a:pathLst>
                <a:path w="490" h="787" extrusionOk="0">
                  <a:moveTo>
                    <a:pt x="1" y="0"/>
                  </a:moveTo>
                  <a:cubicBezTo>
                    <a:pt x="1" y="0"/>
                    <a:pt x="37" y="0"/>
                    <a:pt x="118" y="72"/>
                  </a:cubicBezTo>
                  <a:cubicBezTo>
                    <a:pt x="191" y="108"/>
                    <a:pt x="308" y="190"/>
                    <a:pt x="344" y="298"/>
                  </a:cubicBezTo>
                  <a:cubicBezTo>
                    <a:pt x="417" y="452"/>
                    <a:pt x="417" y="561"/>
                    <a:pt x="453" y="642"/>
                  </a:cubicBezTo>
                  <a:cubicBezTo>
                    <a:pt x="453" y="750"/>
                    <a:pt x="489" y="787"/>
                    <a:pt x="489" y="787"/>
                  </a:cubicBezTo>
                  <a:lnTo>
                    <a:pt x="489" y="642"/>
                  </a:lnTo>
                  <a:cubicBezTo>
                    <a:pt x="489" y="561"/>
                    <a:pt x="453" y="416"/>
                    <a:pt x="417" y="298"/>
                  </a:cubicBezTo>
                  <a:cubicBezTo>
                    <a:pt x="344" y="154"/>
                    <a:pt x="227" y="72"/>
                    <a:pt x="155" y="36"/>
                  </a:cubicBezTo>
                  <a:cubicBezTo>
                    <a:pt x="8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329000" y="1943200"/>
              <a:ext cx="5675" cy="12225"/>
            </a:xfrm>
            <a:custGeom>
              <a:avLst/>
              <a:gdLst/>
              <a:ahLst/>
              <a:cxnLst/>
              <a:rect l="l" t="t" r="r" b="b"/>
              <a:pathLst>
                <a:path w="227" h="489" extrusionOk="0">
                  <a:moveTo>
                    <a:pt x="73" y="1"/>
                  </a:moveTo>
                  <a:cubicBezTo>
                    <a:pt x="73" y="1"/>
                    <a:pt x="37" y="37"/>
                    <a:pt x="37" y="73"/>
                  </a:cubicBezTo>
                  <a:cubicBezTo>
                    <a:pt x="1" y="109"/>
                    <a:pt x="1" y="182"/>
                    <a:pt x="1" y="299"/>
                  </a:cubicBezTo>
                  <a:cubicBezTo>
                    <a:pt x="37" y="371"/>
                    <a:pt x="118" y="408"/>
                    <a:pt x="154" y="453"/>
                  </a:cubicBezTo>
                  <a:cubicBezTo>
                    <a:pt x="191" y="489"/>
                    <a:pt x="227" y="489"/>
                    <a:pt x="227" y="489"/>
                  </a:cubicBezTo>
                  <a:cubicBezTo>
                    <a:pt x="227" y="489"/>
                    <a:pt x="227" y="453"/>
                    <a:pt x="191" y="408"/>
                  </a:cubicBezTo>
                  <a:cubicBezTo>
                    <a:pt x="154" y="371"/>
                    <a:pt x="73" y="335"/>
                    <a:pt x="73" y="263"/>
                  </a:cubicBezTo>
                  <a:cubicBezTo>
                    <a:pt x="37" y="182"/>
                    <a:pt x="37" y="109"/>
                    <a:pt x="73" y="73"/>
                  </a:cubicBezTo>
                  <a:cubicBezTo>
                    <a:pt x="73" y="37"/>
                    <a:pt x="118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344150" y="1975075"/>
              <a:ext cx="99700" cy="68800"/>
            </a:xfrm>
            <a:custGeom>
              <a:avLst/>
              <a:gdLst/>
              <a:ahLst/>
              <a:cxnLst/>
              <a:rect l="l" t="t" r="r" b="b"/>
              <a:pathLst>
                <a:path w="3988" h="2752" extrusionOk="0">
                  <a:moveTo>
                    <a:pt x="2179" y="0"/>
                  </a:moveTo>
                  <a:cubicBezTo>
                    <a:pt x="1845" y="0"/>
                    <a:pt x="1547" y="0"/>
                    <a:pt x="1203" y="37"/>
                  </a:cubicBezTo>
                  <a:cubicBezTo>
                    <a:pt x="1167" y="489"/>
                    <a:pt x="1203" y="941"/>
                    <a:pt x="1203" y="1357"/>
                  </a:cubicBezTo>
                  <a:cubicBezTo>
                    <a:pt x="1136" y="1351"/>
                    <a:pt x="1069" y="1348"/>
                    <a:pt x="1002" y="1348"/>
                  </a:cubicBezTo>
                  <a:cubicBezTo>
                    <a:pt x="654" y="1348"/>
                    <a:pt x="311" y="1429"/>
                    <a:pt x="0" y="1619"/>
                  </a:cubicBezTo>
                  <a:cubicBezTo>
                    <a:pt x="190" y="2035"/>
                    <a:pt x="561" y="2378"/>
                    <a:pt x="977" y="2568"/>
                  </a:cubicBezTo>
                  <a:cubicBezTo>
                    <a:pt x="1261" y="2691"/>
                    <a:pt x="1561" y="2752"/>
                    <a:pt x="1867" y="2752"/>
                  </a:cubicBezTo>
                  <a:cubicBezTo>
                    <a:pt x="2010" y="2752"/>
                    <a:pt x="2153" y="2739"/>
                    <a:pt x="2297" y="2713"/>
                  </a:cubicBezTo>
                  <a:cubicBezTo>
                    <a:pt x="2903" y="2640"/>
                    <a:pt x="3499" y="2297"/>
                    <a:pt x="3879" y="1809"/>
                  </a:cubicBezTo>
                  <a:cubicBezTo>
                    <a:pt x="3915" y="1736"/>
                    <a:pt x="3951" y="1664"/>
                    <a:pt x="3988" y="1583"/>
                  </a:cubicBezTo>
                  <a:cubicBezTo>
                    <a:pt x="3546" y="1362"/>
                    <a:pt x="3046" y="1276"/>
                    <a:pt x="2543" y="1276"/>
                  </a:cubicBezTo>
                  <a:cubicBezTo>
                    <a:pt x="2449" y="1276"/>
                    <a:pt x="2355" y="1279"/>
                    <a:pt x="2261" y="1284"/>
                  </a:cubicBezTo>
                  <a:cubicBezTo>
                    <a:pt x="2225" y="868"/>
                    <a:pt x="2225" y="416"/>
                    <a:pt x="2179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19825" y="2007175"/>
              <a:ext cx="291825" cy="195925"/>
            </a:xfrm>
            <a:custGeom>
              <a:avLst/>
              <a:gdLst/>
              <a:ahLst/>
              <a:cxnLst/>
              <a:rect l="l" t="t" r="r" b="b"/>
              <a:pathLst>
                <a:path w="11673" h="7837" extrusionOk="0">
                  <a:moveTo>
                    <a:pt x="7758" y="0"/>
                  </a:moveTo>
                  <a:cubicBezTo>
                    <a:pt x="7758" y="36"/>
                    <a:pt x="7722" y="109"/>
                    <a:pt x="7722" y="190"/>
                  </a:cubicBezTo>
                  <a:cubicBezTo>
                    <a:pt x="7650" y="380"/>
                    <a:pt x="7532" y="525"/>
                    <a:pt x="7460" y="678"/>
                  </a:cubicBezTo>
                  <a:cubicBezTo>
                    <a:pt x="7234" y="941"/>
                    <a:pt x="6972" y="1203"/>
                    <a:pt x="6592" y="1203"/>
                  </a:cubicBezTo>
                  <a:cubicBezTo>
                    <a:pt x="6022" y="1167"/>
                    <a:pt x="5570" y="642"/>
                    <a:pt x="5615" y="73"/>
                  </a:cubicBezTo>
                  <a:lnTo>
                    <a:pt x="5615" y="73"/>
                  </a:lnTo>
                  <a:cubicBezTo>
                    <a:pt x="5426" y="109"/>
                    <a:pt x="5272" y="154"/>
                    <a:pt x="5163" y="226"/>
                  </a:cubicBezTo>
                  <a:cubicBezTo>
                    <a:pt x="4937" y="380"/>
                    <a:pt x="4711" y="525"/>
                    <a:pt x="4558" y="715"/>
                  </a:cubicBezTo>
                  <a:cubicBezTo>
                    <a:pt x="4485" y="787"/>
                    <a:pt x="4440" y="832"/>
                    <a:pt x="4404" y="868"/>
                  </a:cubicBezTo>
                  <a:cubicBezTo>
                    <a:pt x="4069" y="1284"/>
                    <a:pt x="3690" y="1655"/>
                    <a:pt x="3310" y="1998"/>
                  </a:cubicBezTo>
                  <a:cubicBezTo>
                    <a:pt x="2939" y="2333"/>
                    <a:pt x="2560" y="2676"/>
                    <a:pt x="2107" y="2939"/>
                  </a:cubicBezTo>
                  <a:cubicBezTo>
                    <a:pt x="1999" y="2975"/>
                    <a:pt x="1881" y="3047"/>
                    <a:pt x="1773" y="3092"/>
                  </a:cubicBezTo>
                  <a:cubicBezTo>
                    <a:pt x="1203" y="3391"/>
                    <a:pt x="598" y="3653"/>
                    <a:pt x="1" y="3807"/>
                  </a:cubicBezTo>
                  <a:cubicBezTo>
                    <a:pt x="37" y="4033"/>
                    <a:pt x="73" y="4222"/>
                    <a:pt x="146" y="4448"/>
                  </a:cubicBezTo>
                  <a:cubicBezTo>
                    <a:pt x="146" y="4521"/>
                    <a:pt x="146" y="4557"/>
                    <a:pt x="227" y="4629"/>
                  </a:cubicBezTo>
                  <a:cubicBezTo>
                    <a:pt x="263" y="4674"/>
                    <a:pt x="335" y="4711"/>
                    <a:pt x="417" y="4711"/>
                  </a:cubicBezTo>
                  <a:cubicBezTo>
                    <a:pt x="543" y="4733"/>
                    <a:pt x="674" y="4742"/>
                    <a:pt x="806" y="4742"/>
                  </a:cubicBezTo>
                  <a:cubicBezTo>
                    <a:pt x="1101" y="4742"/>
                    <a:pt x="1405" y="4699"/>
                    <a:pt x="1692" y="4674"/>
                  </a:cubicBezTo>
                  <a:cubicBezTo>
                    <a:pt x="1881" y="4674"/>
                    <a:pt x="2071" y="4674"/>
                    <a:pt x="2225" y="4629"/>
                  </a:cubicBezTo>
                  <a:cubicBezTo>
                    <a:pt x="2406" y="4557"/>
                    <a:pt x="2596" y="4485"/>
                    <a:pt x="2786" y="4403"/>
                  </a:cubicBezTo>
                  <a:cubicBezTo>
                    <a:pt x="2975" y="4295"/>
                    <a:pt x="3129" y="4259"/>
                    <a:pt x="3274" y="4141"/>
                  </a:cubicBezTo>
                  <a:cubicBezTo>
                    <a:pt x="3464" y="4033"/>
                    <a:pt x="3654" y="3915"/>
                    <a:pt x="3843" y="3807"/>
                  </a:cubicBezTo>
                  <a:cubicBezTo>
                    <a:pt x="3952" y="3725"/>
                    <a:pt x="4033" y="3653"/>
                    <a:pt x="4106" y="3617"/>
                  </a:cubicBezTo>
                  <a:cubicBezTo>
                    <a:pt x="4142" y="3581"/>
                    <a:pt x="4368" y="3427"/>
                    <a:pt x="4368" y="3427"/>
                  </a:cubicBezTo>
                  <a:cubicBezTo>
                    <a:pt x="4440" y="3689"/>
                    <a:pt x="4521" y="3951"/>
                    <a:pt x="4630" y="4177"/>
                  </a:cubicBezTo>
                  <a:cubicBezTo>
                    <a:pt x="4711" y="4295"/>
                    <a:pt x="4784" y="4403"/>
                    <a:pt x="4856" y="4485"/>
                  </a:cubicBezTo>
                  <a:cubicBezTo>
                    <a:pt x="4937" y="4557"/>
                    <a:pt x="5046" y="4674"/>
                    <a:pt x="5046" y="4783"/>
                  </a:cubicBezTo>
                  <a:lnTo>
                    <a:pt x="5046" y="4901"/>
                  </a:lnTo>
                  <a:cubicBezTo>
                    <a:pt x="4820" y="5759"/>
                    <a:pt x="4630" y="6591"/>
                    <a:pt x="4404" y="7459"/>
                  </a:cubicBezTo>
                  <a:cubicBezTo>
                    <a:pt x="4856" y="7649"/>
                    <a:pt x="5344" y="7721"/>
                    <a:pt x="5796" y="7757"/>
                  </a:cubicBezTo>
                  <a:cubicBezTo>
                    <a:pt x="6242" y="7811"/>
                    <a:pt x="6688" y="7837"/>
                    <a:pt x="7132" y="7837"/>
                  </a:cubicBezTo>
                  <a:cubicBezTo>
                    <a:pt x="7966" y="7837"/>
                    <a:pt x="8794" y="7745"/>
                    <a:pt x="9602" y="7568"/>
                  </a:cubicBezTo>
                  <a:cubicBezTo>
                    <a:pt x="9602" y="7568"/>
                    <a:pt x="9232" y="5759"/>
                    <a:pt x="9187" y="5533"/>
                  </a:cubicBezTo>
                  <a:cubicBezTo>
                    <a:pt x="9114" y="4711"/>
                    <a:pt x="9042" y="3843"/>
                    <a:pt x="9078" y="2975"/>
                  </a:cubicBezTo>
                  <a:lnTo>
                    <a:pt x="9078" y="2975"/>
                  </a:lnTo>
                  <a:cubicBezTo>
                    <a:pt x="9078" y="3047"/>
                    <a:pt x="9530" y="3273"/>
                    <a:pt x="9602" y="3318"/>
                  </a:cubicBezTo>
                  <a:cubicBezTo>
                    <a:pt x="9684" y="3427"/>
                    <a:pt x="9865" y="3544"/>
                    <a:pt x="9946" y="3689"/>
                  </a:cubicBezTo>
                  <a:cubicBezTo>
                    <a:pt x="10055" y="3879"/>
                    <a:pt x="10055" y="4295"/>
                    <a:pt x="10055" y="4521"/>
                  </a:cubicBezTo>
                  <a:cubicBezTo>
                    <a:pt x="10136" y="4855"/>
                    <a:pt x="10172" y="5199"/>
                    <a:pt x="10208" y="5533"/>
                  </a:cubicBezTo>
                  <a:cubicBezTo>
                    <a:pt x="10317" y="6067"/>
                    <a:pt x="10398" y="6519"/>
                    <a:pt x="10470" y="7079"/>
                  </a:cubicBezTo>
                  <a:cubicBezTo>
                    <a:pt x="10507" y="7197"/>
                    <a:pt x="10470" y="7269"/>
                    <a:pt x="10507" y="7342"/>
                  </a:cubicBezTo>
                  <a:cubicBezTo>
                    <a:pt x="10646" y="7371"/>
                    <a:pt x="10779" y="7385"/>
                    <a:pt x="10909" y="7385"/>
                  </a:cubicBezTo>
                  <a:cubicBezTo>
                    <a:pt x="11133" y="7385"/>
                    <a:pt x="11347" y="7344"/>
                    <a:pt x="11564" y="7269"/>
                  </a:cubicBezTo>
                  <a:cubicBezTo>
                    <a:pt x="11564" y="6890"/>
                    <a:pt x="11637" y="5985"/>
                    <a:pt x="11637" y="5913"/>
                  </a:cubicBezTo>
                  <a:cubicBezTo>
                    <a:pt x="11673" y="5271"/>
                    <a:pt x="11637" y="4783"/>
                    <a:pt x="11564" y="4141"/>
                  </a:cubicBezTo>
                  <a:cubicBezTo>
                    <a:pt x="11528" y="3807"/>
                    <a:pt x="11528" y="3427"/>
                    <a:pt x="11375" y="3092"/>
                  </a:cubicBezTo>
                  <a:cubicBezTo>
                    <a:pt x="11149" y="2713"/>
                    <a:pt x="10922" y="2333"/>
                    <a:pt x="10624" y="1998"/>
                  </a:cubicBezTo>
                  <a:cubicBezTo>
                    <a:pt x="10281" y="1582"/>
                    <a:pt x="9865" y="1203"/>
                    <a:pt x="9494" y="787"/>
                  </a:cubicBezTo>
                  <a:cubicBezTo>
                    <a:pt x="9376" y="715"/>
                    <a:pt x="9304" y="642"/>
                    <a:pt x="9232" y="525"/>
                  </a:cubicBezTo>
                  <a:cubicBezTo>
                    <a:pt x="9042" y="380"/>
                    <a:pt x="8924" y="190"/>
                    <a:pt x="8735" y="109"/>
                  </a:cubicBezTo>
                  <a:cubicBezTo>
                    <a:pt x="8400" y="36"/>
                    <a:pt x="8102" y="0"/>
                    <a:pt x="7758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378050" y="2007175"/>
              <a:ext cx="40475" cy="47125"/>
            </a:xfrm>
            <a:custGeom>
              <a:avLst/>
              <a:gdLst/>
              <a:ahLst/>
              <a:cxnLst/>
              <a:rect l="l" t="t" r="r" b="b"/>
              <a:pathLst>
                <a:path w="1619" h="1885" extrusionOk="0">
                  <a:moveTo>
                    <a:pt x="1429" y="0"/>
                  </a:moveTo>
                  <a:cubicBezTo>
                    <a:pt x="1429" y="36"/>
                    <a:pt x="1393" y="109"/>
                    <a:pt x="1393" y="190"/>
                  </a:cubicBezTo>
                  <a:cubicBezTo>
                    <a:pt x="1321" y="380"/>
                    <a:pt x="1203" y="525"/>
                    <a:pt x="1131" y="678"/>
                  </a:cubicBezTo>
                  <a:cubicBezTo>
                    <a:pt x="905" y="941"/>
                    <a:pt x="643" y="1203"/>
                    <a:pt x="263" y="1203"/>
                  </a:cubicBezTo>
                  <a:cubicBezTo>
                    <a:pt x="191" y="1203"/>
                    <a:pt x="73" y="1167"/>
                    <a:pt x="1" y="1167"/>
                  </a:cubicBezTo>
                  <a:cubicBezTo>
                    <a:pt x="1" y="1284"/>
                    <a:pt x="37" y="1393"/>
                    <a:pt x="73" y="1510"/>
                  </a:cubicBezTo>
                  <a:cubicBezTo>
                    <a:pt x="145" y="1619"/>
                    <a:pt x="191" y="1772"/>
                    <a:pt x="299" y="1845"/>
                  </a:cubicBezTo>
                  <a:cubicBezTo>
                    <a:pt x="372" y="1872"/>
                    <a:pt x="444" y="1884"/>
                    <a:pt x="517" y="1884"/>
                  </a:cubicBezTo>
                  <a:cubicBezTo>
                    <a:pt x="634" y="1884"/>
                    <a:pt x="751" y="1853"/>
                    <a:pt x="869" y="1809"/>
                  </a:cubicBezTo>
                  <a:cubicBezTo>
                    <a:pt x="1095" y="1655"/>
                    <a:pt x="1239" y="1429"/>
                    <a:pt x="1393" y="1203"/>
                  </a:cubicBezTo>
                  <a:cubicBezTo>
                    <a:pt x="1547" y="832"/>
                    <a:pt x="1619" y="380"/>
                    <a:pt x="1501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349800" y="2008975"/>
              <a:ext cx="28275" cy="42925"/>
            </a:xfrm>
            <a:custGeom>
              <a:avLst/>
              <a:gdLst/>
              <a:ahLst/>
              <a:cxnLst/>
              <a:rect l="l" t="t" r="r" b="b"/>
              <a:pathLst>
                <a:path w="1131" h="1717" extrusionOk="0">
                  <a:moveTo>
                    <a:pt x="416" y="1"/>
                  </a:moveTo>
                  <a:cubicBezTo>
                    <a:pt x="335" y="1"/>
                    <a:pt x="299" y="37"/>
                    <a:pt x="263" y="37"/>
                  </a:cubicBezTo>
                  <a:cubicBezTo>
                    <a:pt x="73" y="380"/>
                    <a:pt x="1" y="760"/>
                    <a:pt x="37" y="1131"/>
                  </a:cubicBezTo>
                  <a:cubicBezTo>
                    <a:pt x="37" y="1357"/>
                    <a:pt x="109" y="1583"/>
                    <a:pt x="263" y="1664"/>
                  </a:cubicBezTo>
                  <a:cubicBezTo>
                    <a:pt x="325" y="1700"/>
                    <a:pt x="396" y="1716"/>
                    <a:pt x="468" y="1716"/>
                  </a:cubicBezTo>
                  <a:cubicBezTo>
                    <a:pt x="614" y="1716"/>
                    <a:pt x="765" y="1650"/>
                    <a:pt x="868" y="1547"/>
                  </a:cubicBezTo>
                  <a:cubicBezTo>
                    <a:pt x="977" y="1438"/>
                    <a:pt x="1049" y="1248"/>
                    <a:pt x="1131" y="1095"/>
                  </a:cubicBezTo>
                  <a:cubicBezTo>
                    <a:pt x="715" y="941"/>
                    <a:pt x="371" y="489"/>
                    <a:pt x="416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4175" y="2009875"/>
              <a:ext cx="22625" cy="73500"/>
            </a:xfrm>
            <a:custGeom>
              <a:avLst/>
              <a:gdLst/>
              <a:ahLst/>
              <a:cxnLst/>
              <a:rect l="l" t="t" r="r" b="b"/>
              <a:pathLst>
                <a:path w="905" h="2940" extrusionOk="0">
                  <a:moveTo>
                    <a:pt x="524" y="1"/>
                  </a:moveTo>
                  <a:cubicBezTo>
                    <a:pt x="488" y="1"/>
                    <a:pt x="488" y="1"/>
                    <a:pt x="452" y="46"/>
                  </a:cubicBezTo>
                  <a:cubicBezTo>
                    <a:pt x="380" y="118"/>
                    <a:pt x="298" y="191"/>
                    <a:pt x="226" y="344"/>
                  </a:cubicBezTo>
                  <a:cubicBezTo>
                    <a:pt x="154" y="498"/>
                    <a:pt x="109" y="679"/>
                    <a:pt x="72" y="905"/>
                  </a:cubicBezTo>
                  <a:cubicBezTo>
                    <a:pt x="36" y="1095"/>
                    <a:pt x="0" y="1357"/>
                    <a:pt x="36" y="1583"/>
                  </a:cubicBezTo>
                  <a:cubicBezTo>
                    <a:pt x="72" y="1854"/>
                    <a:pt x="109" y="2080"/>
                    <a:pt x="226" y="2261"/>
                  </a:cubicBezTo>
                  <a:cubicBezTo>
                    <a:pt x="298" y="2451"/>
                    <a:pt x="452" y="2605"/>
                    <a:pt x="561" y="2713"/>
                  </a:cubicBezTo>
                  <a:cubicBezTo>
                    <a:pt x="678" y="2831"/>
                    <a:pt x="787" y="2903"/>
                    <a:pt x="868" y="2939"/>
                  </a:cubicBezTo>
                  <a:lnTo>
                    <a:pt x="904" y="2939"/>
                  </a:lnTo>
                  <a:lnTo>
                    <a:pt x="904" y="2903"/>
                  </a:lnTo>
                  <a:cubicBezTo>
                    <a:pt x="832" y="2867"/>
                    <a:pt x="714" y="2794"/>
                    <a:pt x="606" y="2677"/>
                  </a:cubicBezTo>
                  <a:cubicBezTo>
                    <a:pt x="488" y="2568"/>
                    <a:pt x="380" y="2415"/>
                    <a:pt x="262" y="2225"/>
                  </a:cubicBezTo>
                  <a:cubicBezTo>
                    <a:pt x="190" y="2035"/>
                    <a:pt x="154" y="1809"/>
                    <a:pt x="109" y="1583"/>
                  </a:cubicBezTo>
                  <a:cubicBezTo>
                    <a:pt x="72" y="1357"/>
                    <a:pt x="109" y="1131"/>
                    <a:pt x="154" y="905"/>
                  </a:cubicBezTo>
                  <a:cubicBezTo>
                    <a:pt x="190" y="724"/>
                    <a:pt x="226" y="534"/>
                    <a:pt x="262" y="381"/>
                  </a:cubicBezTo>
                  <a:cubicBezTo>
                    <a:pt x="335" y="227"/>
                    <a:pt x="416" y="118"/>
                    <a:pt x="452" y="82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448575" y="2083350"/>
              <a:ext cx="925" cy="1150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0" y="0"/>
                  </a:moveTo>
                  <a:lnTo>
                    <a:pt x="37" y="45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3327200" y="2017575"/>
              <a:ext cx="14950" cy="79125"/>
            </a:xfrm>
            <a:custGeom>
              <a:avLst/>
              <a:gdLst/>
              <a:ahLst/>
              <a:cxnLst/>
              <a:rect l="l" t="t" r="r" b="b"/>
              <a:pathLst>
                <a:path w="598" h="3165" extrusionOk="0">
                  <a:moveTo>
                    <a:pt x="561" y="0"/>
                  </a:moveTo>
                  <a:lnTo>
                    <a:pt x="525" y="36"/>
                  </a:lnTo>
                  <a:cubicBezTo>
                    <a:pt x="561" y="109"/>
                    <a:pt x="561" y="299"/>
                    <a:pt x="561" y="525"/>
                  </a:cubicBezTo>
                  <a:cubicBezTo>
                    <a:pt x="525" y="678"/>
                    <a:pt x="525" y="904"/>
                    <a:pt x="452" y="1130"/>
                  </a:cubicBezTo>
                  <a:cubicBezTo>
                    <a:pt x="416" y="1239"/>
                    <a:pt x="371" y="1356"/>
                    <a:pt x="335" y="1465"/>
                  </a:cubicBezTo>
                  <a:cubicBezTo>
                    <a:pt x="299" y="1582"/>
                    <a:pt x="263" y="1727"/>
                    <a:pt x="190" y="1845"/>
                  </a:cubicBezTo>
                  <a:cubicBezTo>
                    <a:pt x="109" y="2107"/>
                    <a:pt x="37" y="2333"/>
                    <a:pt x="37" y="2595"/>
                  </a:cubicBezTo>
                  <a:cubicBezTo>
                    <a:pt x="0" y="2749"/>
                    <a:pt x="37" y="2902"/>
                    <a:pt x="73" y="3011"/>
                  </a:cubicBezTo>
                  <a:cubicBezTo>
                    <a:pt x="73" y="3032"/>
                    <a:pt x="85" y="3053"/>
                    <a:pt x="95" y="3083"/>
                  </a:cubicBezTo>
                  <a:lnTo>
                    <a:pt x="95" y="3083"/>
                  </a:lnTo>
                  <a:cubicBezTo>
                    <a:pt x="73" y="2929"/>
                    <a:pt x="73" y="2793"/>
                    <a:pt x="73" y="2631"/>
                  </a:cubicBezTo>
                  <a:lnTo>
                    <a:pt x="73" y="2595"/>
                  </a:lnTo>
                  <a:cubicBezTo>
                    <a:pt x="109" y="2369"/>
                    <a:pt x="190" y="2107"/>
                    <a:pt x="263" y="1881"/>
                  </a:cubicBezTo>
                  <a:cubicBezTo>
                    <a:pt x="299" y="1727"/>
                    <a:pt x="371" y="1619"/>
                    <a:pt x="416" y="1501"/>
                  </a:cubicBezTo>
                  <a:cubicBezTo>
                    <a:pt x="452" y="1393"/>
                    <a:pt x="489" y="1239"/>
                    <a:pt x="525" y="1130"/>
                  </a:cubicBezTo>
                  <a:cubicBezTo>
                    <a:pt x="561" y="904"/>
                    <a:pt x="597" y="678"/>
                    <a:pt x="597" y="525"/>
                  </a:cubicBezTo>
                  <a:cubicBezTo>
                    <a:pt x="597" y="335"/>
                    <a:pt x="597" y="190"/>
                    <a:pt x="561" y="109"/>
                  </a:cubicBezTo>
                  <a:lnTo>
                    <a:pt x="561" y="0"/>
                  </a:lnTo>
                  <a:close/>
                  <a:moveTo>
                    <a:pt x="95" y="3083"/>
                  </a:moveTo>
                  <a:cubicBezTo>
                    <a:pt x="99" y="3109"/>
                    <a:pt x="104" y="3137"/>
                    <a:pt x="109" y="3165"/>
                  </a:cubicBezTo>
                  <a:cubicBezTo>
                    <a:pt x="109" y="3130"/>
                    <a:pt x="103" y="3104"/>
                    <a:pt x="95" y="3083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433650" y="2074975"/>
              <a:ext cx="13150" cy="124350"/>
            </a:xfrm>
            <a:custGeom>
              <a:avLst/>
              <a:gdLst/>
              <a:ahLst/>
              <a:cxnLst/>
              <a:rect l="l" t="t" r="r" b="b"/>
              <a:pathLst>
                <a:path w="526" h="4974" extrusionOk="0">
                  <a:moveTo>
                    <a:pt x="109" y="1"/>
                  </a:moveTo>
                  <a:cubicBezTo>
                    <a:pt x="109" y="109"/>
                    <a:pt x="73" y="263"/>
                    <a:pt x="73" y="416"/>
                  </a:cubicBezTo>
                  <a:cubicBezTo>
                    <a:pt x="37" y="679"/>
                    <a:pt x="1" y="1013"/>
                    <a:pt x="1" y="1429"/>
                  </a:cubicBezTo>
                  <a:cubicBezTo>
                    <a:pt x="1" y="1809"/>
                    <a:pt x="37" y="2225"/>
                    <a:pt x="73" y="2641"/>
                  </a:cubicBezTo>
                  <a:cubicBezTo>
                    <a:pt x="145" y="3093"/>
                    <a:pt x="182" y="3499"/>
                    <a:pt x="263" y="3879"/>
                  </a:cubicBezTo>
                  <a:cubicBezTo>
                    <a:pt x="299" y="4259"/>
                    <a:pt x="371" y="4593"/>
                    <a:pt x="453" y="4901"/>
                  </a:cubicBezTo>
                  <a:lnTo>
                    <a:pt x="453" y="4973"/>
                  </a:lnTo>
                  <a:cubicBezTo>
                    <a:pt x="489" y="4973"/>
                    <a:pt x="489" y="4937"/>
                    <a:pt x="525" y="4937"/>
                  </a:cubicBezTo>
                  <a:cubicBezTo>
                    <a:pt x="525" y="4937"/>
                    <a:pt x="489" y="4901"/>
                    <a:pt x="489" y="4856"/>
                  </a:cubicBezTo>
                  <a:cubicBezTo>
                    <a:pt x="408" y="4593"/>
                    <a:pt x="371" y="4259"/>
                    <a:pt x="299" y="3879"/>
                  </a:cubicBezTo>
                  <a:cubicBezTo>
                    <a:pt x="263" y="3499"/>
                    <a:pt x="227" y="3093"/>
                    <a:pt x="145" y="2641"/>
                  </a:cubicBezTo>
                  <a:cubicBezTo>
                    <a:pt x="109" y="2225"/>
                    <a:pt x="73" y="1809"/>
                    <a:pt x="73" y="1393"/>
                  </a:cubicBezTo>
                  <a:cubicBezTo>
                    <a:pt x="73" y="1013"/>
                    <a:pt x="73" y="679"/>
                    <a:pt x="109" y="416"/>
                  </a:cubicBezTo>
                  <a:cubicBezTo>
                    <a:pt x="109" y="263"/>
                    <a:pt x="145" y="154"/>
                    <a:pt x="145" y="37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329900" y="2183250"/>
              <a:ext cx="130000" cy="19850"/>
            </a:xfrm>
            <a:custGeom>
              <a:avLst/>
              <a:gdLst/>
              <a:ahLst/>
              <a:cxnLst/>
              <a:rect l="l" t="t" r="r" b="b"/>
              <a:pathLst>
                <a:path w="5200" h="794" extrusionOk="0">
                  <a:moveTo>
                    <a:pt x="118" y="0"/>
                  </a:moveTo>
                  <a:cubicBezTo>
                    <a:pt x="82" y="154"/>
                    <a:pt x="37" y="262"/>
                    <a:pt x="1" y="416"/>
                  </a:cubicBezTo>
                  <a:cubicBezTo>
                    <a:pt x="453" y="606"/>
                    <a:pt x="941" y="678"/>
                    <a:pt x="1393" y="714"/>
                  </a:cubicBezTo>
                  <a:cubicBezTo>
                    <a:pt x="1839" y="768"/>
                    <a:pt x="2285" y="794"/>
                    <a:pt x="2729" y="794"/>
                  </a:cubicBezTo>
                  <a:cubicBezTo>
                    <a:pt x="3563" y="794"/>
                    <a:pt x="4391" y="702"/>
                    <a:pt x="5199" y="525"/>
                  </a:cubicBezTo>
                  <a:cubicBezTo>
                    <a:pt x="5199" y="525"/>
                    <a:pt x="5163" y="299"/>
                    <a:pt x="5091" y="36"/>
                  </a:cubicBezTo>
                  <a:cubicBezTo>
                    <a:pt x="4320" y="217"/>
                    <a:pt x="3523" y="304"/>
                    <a:pt x="2724" y="304"/>
                  </a:cubicBezTo>
                  <a:cubicBezTo>
                    <a:pt x="1846" y="304"/>
                    <a:pt x="966" y="199"/>
                    <a:pt x="118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80675" y="2179400"/>
              <a:ext cx="29175" cy="12425"/>
            </a:xfrm>
            <a:custGeom>
              <a:avLst/>
              <a:gdLst/>
              <a:ahLst/>
              <a:cxnLst/>
              <a:rect l="l" t="t" r="r" b="b"/>
              <a:pathLst>
                <a:path w="1167" h="497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46"/>
                    <a:pt x="36" y="118"/>
                    <a:pt x="36" y="190"/>
                  </a:cubicBezTo>
                  <a:cubicBezTo>
                    <a:pt x="73" y="308"/>
                    <a:pt x="36" y="380"/>
                    <a:pt x="73" y="453"/>
                  </a:cubicBezTo>
                  <a:cubicBezTo>
                    <a:pt x="212" y="482"/>
                    <a:pt x="345" y="496"/>
                    <a:pt x="475" y="496"/>
                  </a:cubicBezTo>
                  <a:cubicBezTo>
                    <a:pt x="699" y="496"/>
                    <a:pt x="913" y="455"/>
                    <a:pt x="1130" y="380"/>
                  </a:cubicBezTo>
                  <a:cubicBezTo>
                    <a:pt x="1130" y="308"/>
                    <a:pt x="1130" y="154"/>
                    <a:pt x="1167" y="1"/>
                  </a:cubicBezTo>
                  <a:lnTo>
                    <a:pt x="1167" y="1"/>
                  </a:lnTo>
                  <a:cubicBezTo>
                    <a:pt x="977" y="23"/>
                    <a:pt x="780" y="34"/>
                    <a:pt x="583" y="34"/>
                  </a:cubicBezTo>
                  <a:cubicBezTo>
                    <a:pt x="387" y="34"/>
                    <a:pt x="190" y="23"/>
                    <a:pt x="0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010775" y="2026825"/>
              <a:ext cx="136525" cy="104875"/>
            </a:xfrm>
            <a:custGeom>
              <a:avLst/>
              <a:gdLst/>
              <a:ahLst/>
              <a:cxnLst/>
              <a:rect l="l" t="t" r="r" b="b"/>
              <a:pathLst>
                <a:path w="5461" h="4195" extrusionOk="0">
                  <a:moveTo>
                    <a:pt x="4484" y="1"/>
                  </a:moveTo>
                  <a:cubicBezTo>
                    <a:pt x="4105" y="381"/>
                    <a:pt x="3761" y="796"/>
                    <a:pt x="3427" y="1176"/>
                  </a:cubicBezTo>
                  <a:cubicBezTo>
                    <a:pt x="3128" y="1547"/>
                    <a:pt x="2785" y="1890"/>
                    <a:pt x="2486" y="2225"/>
                  </a:cubicBezTo>
                  <a:cubicBezTo>
                    <a:pt x="2224" y="1809"/>
                    <a:pt x="1772" y="1475"/>
                    <a:pt x="1428" y="1131"/>
                  </a:cubicBezTo>
                  <a:cubicBezTo>
                    <a:pt x="1392" y="1095"/>
                    <a:pt x="1013" y="760"/>
                    <a:pt x="787" y="607"/>
                  </a:cubicBezTo>
                  <a:cubicBezTo>
                    <a:pt x="488" y="760"/>
                    <a:pt x="190" y="1023"/>
                    <a:pt x="0" y="1285"/>
                  </a:cubicBezTo>
                  <a:cubicBezTo>
                    <a:pt x="226" y="1664"/>
                    <a:pt x="488" y="1999"/>
                    <a:pt x="750" y="2379"/>
                  </a:cubicBezTo>
                  <a:cubicBezTo>
                    <a:pt x="1202" y="2984"/>
                    <a:pt x="1727" y="3545"/>
                    <a:pt x="2333" y="4033"/>
                  </a:cubicBezTo>
                  <a:cubicBezTo>
                    <a:pt x="2434" y="4103"/>
                    <a:pt x="2556" y="4194"/>
                    <a:pt x="2663" y="4194"/>
                  </a:cubicBezTo>
                  <a:cubicBezTo>
                    <a:pt x="2680" y="4194"/>
                    <a:pt x="2696" y="4192"/>
                    <a:pt x="2712" y="4187"/>
                  </a:cubicBezTo>
                  <a:cubicBezTo>
                    <a:pt x="2821" y="4187"/>
                    <a:pt x="2857" y="4151"/>
                    <a:pt x="2938" y="4069"/>
                  </a:cubicBezTo>
                  <a:cubicBezTo>
                    <a:pt x="3463" y="3699"/>
                    <a:pt x="3806" y="3247"/>
                    <a:pt x="4213" y="2758"/>
                  </a:cubicBezTo>
                  <a:cubicBezTo>
                    <a:pt x="4629" y="2189"/>
                    <a:pt x="5045" y="1628"/>
                    <a:pt x="5461" y="1059"/>
                  </a:cubicBezTo>
                  <a:lnTo>
                    <a:pt x="4484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089875" y="2056225"/>
              <a:ext cx="6575" cy="7475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90" y="109"/>
                    <a:pt x="109" y="181"/>
                    <a:pt x="0" y="299"/>
                  </a:cubicBezTo>
                  <a:lnTo>
                    <a:pt x="0" y="299"/>
                  </a:lnTo>
                  <a:cubicBezTo>
                    <a:pt x="109" y="181"/>
                    <a:pt x="190" y="109"/>
                    <a:pt x="263" y="0"/>
                  </a:cubicBez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089875" y="2035425"/>
              <a:ext cx="47025" cy="56525"/>
            </a:xfrm>
            <a:custGeom>
              <a:avLst/>
              <a:gdLst/>
              <a:ahLst/>
              <a:cxnLst/>
              <a:rect l="l" t="t" r="r" b="b"/>
              <a:pathLst>
                <a:path w="1881" h="2261" extrusionOk="0">
                  <a:moveTo>
                    <a:pt x="1013" y="0"/>
                  </a:moveTo>
                  <a:cubicBezTo>
                    <a:pt x="751" y="263"/>
                    <a:pt x="489" y="561"/>
                    <a:pt x="263" y="832"/>
                  </a:cubicBezTo>
                  <a:cubicBezTo>
                    <a:pt x="190" y="941"/>
                    <a:pt x="109" y="1013"/>
                    <a:pt x="0" y="1131"/>
                  </a:cubicBezTo>
                  <a:cubicBezTo>
                    <a:pt x="299" y="1583"/>
                    <a:pt x="678" y="1998"/>
                    <a:pt x="1130" y="2261"/>
                  </a:cubicBezTo>
                  <a:cubicBezTo>
                    <a:pt x="1393" y="1962"/>
                    <a:pt x="1655" y="1619"/>
                    <a:pt x="1881" y="1284"/>
                  </a:cubicBezTo>
                  <a:cubicBezTo>
                    <a:pt x="1845" y="1131"/>
                    <a:pt x="1772" y="1013"/>
                    <a:pt x="1691" y="868"/>
                  </a:cubicBezTo>
                  <a:cubicBezTo>
                    <a:pt x="1501" y="561"/>
                    <a:pt x="1275" y="263"/>
                    <a:pt x="1013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193400" y="2042875"/>
              <a:ext cx="90425" cy="101825"/>
            </a:xfrm>
            <a:custGeom>
              <a:avLst/>
              <a:gdLst/>
              <a:ahLst/>
              <a:cxnLst/>
              <a:rect l="l" t="t" r="r" b="b"/>
              <a:pathLst>
                <a:path w="3617" h="4073" extrusionOk="0">
                  <a:moveTo>
                    <a:pt x="2523" y="1"/>
                  </a:moveTo>
                  <a:lnTo>
                    <a:pt x="1320" y="941"/>
                  </a:lnTo>
                  <a:cubicBezTo>
                    <a:pt x="1510" y="1357"/>
                    <a:pt x="1700" y="1809"/>
                    <a:pt x="1845" y="2225"/>
                  </a:cubicBezTo>
                  <a:cubicBezTo>
                    <a:pt x="1284" y="2568"/>
                    <a:pt x="678" y="2794"/>
                    <a:pt x="36" y="2903"/>
                  </a:cubicBezTo>
                  <a:cubicBezTo>
                    <a:pt x="0" y="3246"/>
                    <a:pt x="36" y="3617"/>
                    <a:pt x="118" y="3925"/>
                  </a:cubicBezTo>
                  <a:cubicBezTo>
                    <a:pt x="118" y="3961"/>
                    <a:pt x="118" y="3997"/>
                    <a:pt x="154" y="4033"/>
                  </a:cubicBezTo>
                  <a:cubicBezTo>
                    <a:pt x="190" y="4033"/>
                    <a:pt x="226" y="4069"/>
                    <a:pt x="262" y="4069"/>
                  </a:cubicBezTo>
                  <a:cubicBezTo>
                    <a:pt x="312" y="4071"/>
                    <a:pt x="362" y="4073"/>
                    <a:pt x="411" y="4073"/>
                  </a:cubicBezTo>
                  <a:cubicBezTo>
                    <a:pt x="1160" y="4073"/>
                    <a:pt x="1926" y="3825"/>
                    <a:pt x="2604" y="3545"/>
                  </a:cubicBezTo>
                  <a:cubicBezTo>
                    <a:pt x="2902" y="3391"/>
                    <a:pt x="3201" y="3283"/>
                    <a:pt x="3391" y="3057"/>
                  </a:cubicBezTo>
                  <a:cubicBezTo>
                    <a:pt x="3463" y="3020"/>
                    <a:pt x="3508" y="2939"/>
                    <a:pt x="3544" y="2867"/>
                  </a:cubicBezTo>
                  <a:cubicBezTo>
                    <a:pt x="3580" y="2794"/>
                    <a:pt x="3617" y="2677"/>
                    <a:pt x="3617" y="2605"/>
                  </a:cubicBezTo>
                  <a:cubicBezTo>
                    <a:pt x="3580" y="2116"/>
                    <a:pt x="3354" y="1619"/>
                    <a:pt x="3128" y="1212"/>
                  </a:cubicBezTo>
                  <a:cubicBezTo>
                    <a:pt x="2902" y="833"/>
                    <a:pt x="2749" y="381"/>
                    <a:pt x="2523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226400" y="2042875"/>
              <a:ext cx="41375" cy="36875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0" y="941"/>
                  </a:moveTo>
                  <a:cubicBezTo>
                    <a:pt x="72" y="1095"/>
                    <a:pt x="154" y="1285"/>
                    <a:pt x="226" y="1474"/>
                  </a:cubicBezTo>
                  <a:lnTo>
                    <a:pt x="226" y="1474"/>
                  </a:lnTo>
                  <a:cubicBezTo>
                    <a:pt x="154" y="1285"/>
                    <a:pt x="72" y="1095"/>
                    <a:pt x="0" y="941"/>
                  </a:cubicBezTo>
                  <a:close/>
                  <a:moveTo>
                    <a:pt x="1239" y="37"/>
                  </a:moveTo>
                  <a:cubicBezTo>
                    <a:pt x="1392" y="344"/>
                    <a:pt x="1546" y="643"/>
                    <a:pt x="1655" y="941"/>
                  </a:cubicBezTo>
                  <a:lnTo>
                    <a:pt x="1655" y="941"/>
                  </a:lnTo>
                  <a:cubicBezTo>
                    <a:pt x="1546" y="643"/>
                    <a:pt x="1392" y="344"/>
                    <a:pt x="1239" y="37"/>
                  </a:cubicBezTo>
                  <a:close/>
                  <a:moveTo>
                    <a:pt x="1239" y="1"/>
                  </a:moveTo>
                  <a:lnTo>
                    <a:pt x="1239" y="37"/>
                  </a:lnTo>
                  <a:lnTo>
                    <a:pt x="1239" y="1"/>
                  </a:lnTo>
                  <a:close/>
                  <a:moveTo>
                    <a:pt x="1239" y="1"/>
                  </a:moveTo>
                  <a:lnTo>
                    <a:pt x="1239" y="1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3226400" y="2042875"/>
              <a:ext cx="41375" cy="36875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1203" y="1"/>
                  </a:moveTo>
                  <a:lnTo>
                    <a:pt x="0" y="941"/>
                  </a:lnTo>
                  <a:cubicBezTo>
                    <a:pt x="72" y="1095"/>
                    <a:pt x="154" y="1285"/>
                    <a:pt x="226" y="1474"/>
                  </a:cubicBezTo>
                  <a:cubicBezTo>
                    <a:pt x="751" y="1393"/>
                    <a:pt x="1239" y="1212"/>
                    <a:pt x="1655" y="941"/>
                  </a:cubicBezTo>
                  <a:cubicBezTo>
                    <a:pt x="1546" y="643"/>
                    <a:pt x="1392" y="344"/>
                    <a:pt x="1239" y="37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3053025" y="2513400"/>
              <a:ext cx="84800" cy="20200"/>
            </a:xfrm>
            <a:custGeom>
              <a:avLst/>
              <a:gdLst/>
              <a:ahLst/>
              <a:cxnLst/>
              <a:rect l="l" t="t" r="r" b="b"/>
              <a:pathLst>
                <a:path w="3392" h="808" extrusionOk="0">
                  <a:moveTo>
                    <a:pt x="1643" y="0"/>
                  </a:moveTo>
                  <a:cubicBezTo>
                    <a:pt x="1344" y="0"/>
                    <a:pt x="1048" y="20"/>
                    <a:pt x="760" y="57"/>
                  </a:cubicBezTo>
                  <a:cubicBezTo>
                    <a:pt x="570" y="57"/>
                    <a:pt x="263" y="94"/>
                    <a:pt x="118" y="247"/>
                  </a:cubicBezTo>
                  <a:cubicBezTo>
                    <a:pt x="37" y="320"/>
                    <a:pt x="1" y="428"/>
                    <a:pt x="37" y="582"/>
                  </a:cubicBezTo>
                  <a:cubicBezTo>
                    <a:pt x="380" y="654"/>
                    <a:pt x="715" y="735"/>
                    <a:pt x="1058" y="772"/>
                  </a:cubicBezTo>
                  <a:cubicBezTo>
                    <a:pt x="1321" y="808"/>
                    <a:pt x="1619" y="808"/>
                    <a:pt x="1926" y="808"/>
                  </a:cubicBezTo>
                  <a:cubicBezTo>
                    <a:pt x="2035" y="808"/>
                    <a:pt x="2189" y="808"/>
                    <a:pt x="2297" y="772"/>
                  </a:cubicBezTo>
                  <a:cubicBezTo>
                    <a:pt x="2451" y="772"/>
                    <a:pt x="2568" y="772"/>
                    <a:pt x="2677" y="735"/>
                  </a:cubicBezTo>
                  <a:cubicBezTo>
                    <a:pt x="2939" y="699"/>
                    <a:pt x="3165" y="654"/>
                    <a:pt x="3391" y="546"/>
                  </a:cubicBezTo>
                  <a:cubicBezTo>
                    <a:pt x="3391" y="428"/>
                    <a:pt x="3355" y="202"/>
                    <a:pt x="3246" y="166"/>
                  </a:cubicBezTo>
                  <a:cubicBezTo>
                    <a:pt x="3219" y="154"/>
                    <a:pt x="3189" y="150"/>
                    <a:pt x="3158" y="150"/>
                  </a:cubicBezTo>
                  <a:cubicBezTo>
                    <a:pt x="3096" y="150"/>
                    <a:pt x="3029" y="166"/>
                    <a:pt x="2975" y="166"/>
                  </a:cubicBezTo>
                  <a:cubicBezTo>
                    <a:pt x="2867" y="130"/>
                    <a:pt x="2794" y="130"/>
                    <a:pt x="2713" y="94"/>
                  </a:cubicBezTo>
                  <a:cubicBezTo>
                    <a:pt x="2363" y="29"/>
                    <a:pt x="2001" y="0"/>
                    <a:pt x="1643" y="0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3057775" y="2464425"/>
              <a:ext cx="76425" cy="58775"/>
            </a:xfrm>
            <a:custGeom>
              <a:avLst/>
              <a:gdLst/>
              <a:ahLst/>
              <a:cxnLst/>
              <a:rect l="l" t="t" r="r" b="b"/>
              <a:pathLst>
                <a:path w="3057" h="2351" extrusionOk="0">
                  <a:moveTo>
                    <a:pt x="2742" y="1"/>
                  </a:moveTo>
                  <a:cubicBezTo>
                    <a:pt x="2531" y="1"/>
                    <a:pt x="2298" y="72"/>
                    <a:pt x="2087" y="72"/>
                  </a:cubicBezTo>
                  <a:cubicBezTo>
                    <a:pt x="2032" y="72"/>
                    <a:pt x="1978" y="67"/>
                    <a:pt x="1926" y="54"/>
                  </a:cubicBezTo>
                  <a:lnTo>
                    <a:pt x="1926" y="1338"/>
                  </a:lnTo>
                  <a:cubicBezTo>
                    <a:pt x="1619" y="1338"/>
                    <a:pt x="1284" y="1447"/>
                    <a:pt x="941" y="1483"/>
                  </a:cubicBezTo>
                  <a:cubicBezTo>
                    <a:pt x="715" y="1528"/>
                    <a:pt x="489" y="1600"/>
                    <a:pt x="299" y="1754"/>
                  </a:cubicBezTo>
                  <a:cubicBezTo>
                    <a:pt x="118" y="1863"/>
                    <a:pt x="1" y="2089"/>
                    <a:pt x="1" y="2279"/>
                  </a:cubicBezTo>
                  <a:cubicBezTo>
                    <a:pt x="606" y="2351"/>
                    <a:pt x="1167" y="2351"/>
                    <a:pt x="1773" y="2351"/>
                  </a:cubicBezTo>
                  <a:cubicBezTo>
                    <a:pt x="2152" y="2315"/>
                    <a:pt x="2641" y="2351"/>
                    <a:pt x="3056" y="2206"/>
                  </a:cubicBezTo>
                  <a:cubicBezTo>
                    <a:pt x="3011" y="1447"/>
                    <a:pt x="2939" y="733"/>
                    <a:pt x="2903" y="18"/>
                  </a:cubicBezTo>
                  <a:cubicBezTo>
                    <a:pt x="2851" y="6"/>
                    <a:pt x="2797" y="1"/>
                    <a:pt x="274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3053925" y="2487225"/>
              <a:ext cx="82975" cy="40250"/>
            </a:xfrm>
            <a:custGeom>
              <a:avLst/>
              <a:gdLst/>
              <a:ahLst/>
              <a:cxnLst/>
              <a:rect l="l" t="t" r="r" b="b"/>
              <a:pathLst>
                <a:path w="3319" h="1610" extrusionOk="0">
                  <a:moveTo>
                    <a:pt x="1958" y="0"/>
                  </a:moveTo>
                  <a:cubicBezTo>
                    <a:pt x="1939" y="0"/>
                    <a:pt x="1927" y="3"/>
                    <a:pt x="1927" y="10"/>
                  </a:cubicBezTo>
                  <a:lnTo>
                    <a:pt x="1927" y="390"/>
                  </a:lnTo>
                  <a:cubicBezTo>
                    <a:pt x="1628" y="426"/>
                    <a:pt x="1321" y="462"/>
                    <a:pt x="1022" y="535"/>
                  </a:cubicBezTo>
                  <a:cubicBezTo>
                    <a:pt x="796" y="571"/>
                    <a:pt x="607" y="652"/>
                    <a:pt x="417" y="761"/>
                  </a:cubicBezTo>
                  <a:cubicBezTo>
                    <a:pt x="191" y="878"/>
                    <a:pt x="46" y="1104"/>
                    <a:pt x="1" y="1367"/>
                  </a:cubicBezTo>
                  <a:cubicBezTo>
                    <a:pt x="577" y="1509"/>
                    <a:pt x="1209" y="1609"/>
                    <a:pt x="1830" y="1609"/>
                  </a:cubicBezTo>
                  <a:cubicBezTo>
                    <a:pt x="2348" y="1609"/>
                    <a:pt x="2858" y="1539"/>
                    <a:pt x="3319" y="1367"/>
                  </a:cubicBezTo>
                  <a:lnTo>
                    <a:pt x="3319" y="1330"/>
                  </a:lnTo>
                  <a:lnTo>
                    <a:pt x="3319" y="1141"/>
                  </a:lnTo>
                  <a:cubicBezTo>
                    <a:pt x="3319" y="842"/>
                    <a:pt x="3283" y="571"/>
                    <a:pt x="3283" y="273"/>
                  </a:cubicBezTo>
                  <a:cubicBezTo>
                    <a:pt x="3283" y="236"/>
                    <a:pt x="3247" y="164"/>
                    <a:pt x="3210" y="119"/>
                  </a:cubicBezTo>
                  <a:cubicBezTo>
                    <a:pt x="3165" y="83"/>
                    <a:pt x="3129" y="83"/>
                    <a:pt x="3057" y="83"/>
                  </a:cubicBezTo>
                  <a:cubicBezTo>
                    <a:pt x="2939" y="119"/>
                    <a:pt x="2903" y="236"/>
                    <a:pt x="2867" y="309"/>
                  </a:cubicBezTo>
                  <a:cubicBezTo>
                    <a:pt x="2810" y="408"/>
                    <a:pt x="2751" y="465"/>
                    <a:pt x="2692" y="465"/>
                  </a:cubicBezTo>
                  <a:cubicBezTo>
                    <a:pt x="2638" y="465"/>
                    <a:pt x="2584" y="417"/>
                    <a:pt x="2532" y="309"/>
                  </a:cubicBezTo>
                  <a:cubicBezTo>
                    <a:pt x="2487" y="236"/>
                    <a:pt x="2487" y="164"/>
                    <a:pt x="2415" y="119"/>
                  </a:cubicBezTo>
                  <a:cubicBezTo>
                    <a:pt x="2379" y="83"/>
                    <a:pt x="2306" y="83"/>
                    <a:pt x="2261" y="47"/>
                  </a:cubicBezTo>
                  <a:cubicBezTo>
                    <a:pt x="2232" y="47"/>
                    <a:pt x="2035" y="0"/>
                    <a:pt x="1958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3091675" y="2494925"/>
              <a:ext cx="14275" cy="11325"/>
            </a:xfrm>
            <a:custGeom>
              <a:avLst/>
              <a:gdLst/>
              <a:ahLst/>
              <a:cxnLst/>
              <a:rect l="l" t="t" r="r" b="b"/>
              <a:pathLst>
                <a:path w="571" h="453" extrusionOk="0">
                  <a:moveTo>
                    <a:pt x="118" y="1"/>
                  </a:moveTo>
                  <a:cubicBezTo>
                    <a:pt x="37" y="1"/>
                    <a:pt x="1" y="37"/>
                    <a:pt x="1" y="37"/>
                  </a:cubicBezTo>
                  <a:cubicBezTo>
                    <a:pt x="1" y="82"/>
                    <a:pt x="37" y="82"/>
                    <a:pt x="118" y="82"/>
                  </a:cubicBezTo>
                  <a:cubicBezTo>
                    <a:pt x="154" y="118"/>
                    <a:pt x="263" y="118"/>
                    <a:pt x="344" y="191"/>
                  </a:cubicBezTo>
                  <a:cubicBezTo>
                    <a:pt x="417" y="227"/>
                    <a:pt x="453" y="308"/>
                    <a:pt x="489" y="344"/>
                  </a:cubicBezTo>
                  <a:cubicBezTo>
                    <a:pt x="489" y="417"/>
                    <a:pt x="489" y="453"/>
                    <a:pt x="525" y="453"/>
                  </a:cubicBezTo>
                  <a:cubicBezTo>
                    <a:pt x="525" y="453"/>
                    <a:pt x="570" y="417"/>
                    <a:pt x="570" y="344"/>
                  </a:cubicBezTo>
                  <a:cubicBezTo>
                    <a:pt x="525" y="263"/>
                    <a:pt x="489" y="154"/>
                    <a:pt x="380" y="82"/>
                  </a:cubicBezTo>
                  <a:cubicBezTo>
                    <a:pt x="263" y="37"/>
                    <a:pt x="191" y="1"/>
                    <a:pt x="118" y="1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3081275" y="2497875"/>
              <a:ext cx="14275" cy="8375"/>
            </a:xfrm>
            <a:custGeom>
              <a:avLst/>
              <a:gdLst/>
              <a:ahLst/>
              <a:cxnLst/>
              <a:rect l="l" t="t" r="r" b="b"/>
              <a:pathLst>
                <a:path w="571" h="335" extrusionOk="0">
                  <a:moveTo>
                    <a:pt x="118" y="0"/>
                  </a:moveTo>
                  <a:cubicBezTo>
                    <a:pt x="37" y="0"/>
                    <a:pt x="1" y="36"/>
                    <a:pt x="1" y="36"/>
                  </a:cubicBezTo>
                  <a:cubicBezTo>
                    <a:pt x="1" y="73"/>
                    <a:pt x="37" y="73"/>
                    <a:pt x="118" y="73"/>
                  </a:cubicBezTo>
                  <a:cubicBezTo>
                    <a:pt x="155" y="109"/>
                    <a:pt x="263" y="109"/>
                    <a:pt x="344" y="145"/>
                  </a:cubicBezTo>
                  <a:cubicBezTo>
                    <a:pt x="381" y="190"/>
                    <a:pt x="453" y="226"/>
                    <a:pt x="489" y="262"/>
                  </a:cubicBezTo>
                  <a:cubicBezTo>
                    <a:pt x="534" y="335"/>
                    <a:pt x="534" y="335"/>
                    <a:pt x="570" y="335"/>
                  </a:cubicBezTo>
                  <a:lnTo>
                    <a:pt x="570" y="226"/>
                  </a:lnTo>
                  <a:cubicBezTo>
                    <a:pt x="534" y="190"/>
                    <a:pt x="453" y="109"/>
                    <a:pt x="381" y="36"/>
                  </a:cubicBezTo>
                  <a:cubicBezTo>
                    <a:pt x="263" y="0"/>
                    <a:pt x="191" y="0"/>
                    <a:pt x="118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127400" y="2495825"/>
              <a:ext cx="9500" cy="20825"/>
            </a:xfrm>
            <a:custGeom>
              <a:avLst/>
              <a:gdLst/>
              <a:ahLst/>
              <a:cxnLst/>
              <a:rect l="l" t="t" r="r" b="b"/>
              <a:pathLst>
                <a:path w="380" h="833" extrusionOk="0">
                  <a:moveTo>
                    <a:pt x="344" y="1"/>
                  </a:moveTo>
                  <a:cubicBezTo>
                    <a:pt x="271" y="1"/>
                    <a:pt x="190" y="82"/>
                    <a:pt x="154" y="155"/>
                  </a:cubicBezTo>
                  <a:cubicBezTo>
                    <a:pt x="45" y="308"/>
                    <a:pt x="0" y="534"/>
                    <a:pt x="118" y="679"/>
                  </a:cubicBezTo>
                  <a:cubicBezTo>
                    <a:pt x="190" y="760"/>
                    <a:pt x="271" y="797"/>
                    <a:pt x="380" y="833"/>
                  </a:cubicBezTo>
                  <a:lnTo>
                    <a:pt x="380" y="797"/>
                  </a:lnTo>
                  <a:cubicBezTo>
                    <a:pt x="380" y="534"/>
                    <a:pt x="344" y="272"/>
                    <a:pt x="344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198150" y="2510975"/>
              <a:ext cx="83875" cy="22625"/>
            </a:xfrm>
            <a:custGeom>
              <a:avLst/>
              <a:gdLst/>
              <a:ahLst/>
              <a:cxnLst/>
              <a:rect l="l" t="t" r="r" b="b"/>
              <a:pathLst>
                <a:path w="3355" h="905" extrusionOk="0">
                  <a:moveTo>
                    <a:pt x="3164" y="1"/>
                  </a:moveTo>
                  <a:cubicBezTo>
                    <a:pt x="3092" y="1"/>
                    <a:pt x="2974" y="37"/>
                    <a:pt x="2902" y="37"/>
                  </a:cubicBezTo>
                  <a:lnTo>
                    <a:pt x="2595" y="37"/>
                  </a:lnTo>
                  <a:cubicBezTo>
                    <a:pt x="2487" y="31"/>
                    <a:pt x="2379" y="28"/>
                    <a:pt x="2271" y="28"/>
                  </a:cubicBezTo>
                  <a:cubicBezTo>
                    <a:pt x="1743" y="28"/>
                    <a:pt x="1211" y="99"/>
                    <a:pt x="678" y="227"/>
                  </a:cubicBezTo>
                  <a:cubicBezTo>
                    <a:pt x="488" y="299"/>
                    <a:pt x="226" y="344"/>
                    <a:pt x="72" y="489"/>
                  </a:cubicBezTo>
                  <a:cubicBezTo>
                    <a:pt x="0" y="606"/>
                    <a:pt x="0" y="715"/>
                    <a:pt x="36" y="832"/>
                  </a:cubicBezTo>
                  <a:cubicBezTo>
                    <a:pt x="380" y="869"/>
                    <a:pt x="714" y="905"/>
                    <a:pt x="1058" y="905"/>
                  </a:cubicBezTo>
                  <a:cubicBezTo>
                    <a:pt x="1356" y="905"/>
                    <a:pt x="1655" y="869"/>
                    <a:pt x="1917" y="832"/>
                  </a:cubicBezTo>
                  <a:cubicBezTo>
                    <a:pt x="2070" y="796"/>
                    <a:pt x="2188" y="796"/>
                    <a:pt x="2296" y="751"/>
                  </a:cubicBezTo>
                  <a:cubicBezTo>
                    <a:pt x="2450" y="715"/>
                    <a:pt x="2559" y="715"/>
                    <a:pt x="2676" y="643"/>
                  </a:cubicBezTo>
                  <a:cubicBezTo>
                    <a:pt x="2902" y="570"/>
                    <a:pt x="3164" y="525"/>
                    <a:pt x="3354" y="380"/>
                  </a:cubicBezTo>
                  <a:cubicBezTo>
                    <a:pt x="3354" y="263"/>
                    <a:pt x="3273" y="37"/>
                    <a:pt x="3164" y="1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087825" y="2143025"/>
              <a:ext cx="98125" cy="334875"/>
            </a:xfrm>
            <a:custGeom>
              <a:avLst/>
              <a:gdLst/>
              <a:ahLst/>
              <a:cxnLst/>
              <a:rect l="l" t="t" r="r" b="b"/>
              <a:pathLst>
                <a:path w="3925" h="13395" extrusionOk="0">
                  <a:moveTo>
                    <a:pt x="3489" y="1"/>
                  </a:moveTo>
                  <a:cubicBezTo>
                    <a:pt x="2820" y="1"/>
                    <a:pt x="1212" y="1456"/>
                    <a:pt x="1212" y="1456"/>
                  </a:cubicBezTo>
                  <a:cubicBezTo>
                    <a:pt x="1212" y="1456"/>
                    <a:pt x="1" y="8318"/>
                    <a:pt x="607" y="13363"/>
                  </a:cubicBezTo>
                  <a:cubicBezTo>
                    <a:pt x="1008" y="13387"/>
                    <a:pt x="1280" y="13395"/>
                    <a:pt x="1465" y="13395"/>
                  </a:cubicBezTo>
                  <a:cubicBezTo>
                    <a:pt x="1834" y="13395"/>
                    <a:pt x="1854" y="13363"/>
                    <a:pt x="1854" y="13363"/>
                  </a:cubicBezTo>
                  <a:cubicBezTo>
                    <a:pt x="1854" y="13363"/>
                    <a:pt x="2153" y="4774"/>
                    <a:pt x="3473" y="1456"/>
                  </a:cubicBezTo>
                  <a:cubicBezTo>
                    <a:pt x="3925" y="365"/>
                    <a:pt x="3824" y="1"/>
                    <a:pt x="3489" y="1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200850" y="2459225"/>
              <a:ext cx="76425" cy="66175"/>
            </a:xfrm>
            <a:custGeom>
              <a:avLst/>
              <a:gdLst/>
              <a:ahLst/>
              <a:cxnLst/>
              <a:rect l="l" t="t" r="r" b="b"/>
              <a:pathLst>
                <a:path w="3057" h="2647" extrusionOk="0">
                  <a:moveTo>
                    <a:pt x="2640" y="0"/>
                  </a:moveTo>
                  <a:cubicBezTo>
                    <a:pt x="2331" y="0"/>
                    <a:pt x="2013" y="194"/>
                    <a:pt x="1702" y="194"/>
                  </a:cubicBezTo>
                  <a:cubicBezTo>
                    <a:pt x="1677" y="194"/>
                    <a:pt x="1653" y="193"/>
                    <a:pt x="1628" y="190"/>
                  </a:cubicBezTo>
                  <a:lnTo>
                    <a:pt x="1628" y="190"/>
                  </a:lnTo>
                  <a:cubicBezTo>
                    <a:pt x="1700" y="642"/>
                    <a:pt x="1773" y="1013"/>
                    <a:pt x="1854" y="1465"/>
                  </a:cubicBezTo>
                  <a:cubicBezTo>
                    <a:pt x="1510" y="1510"/>
                    <a:pt x="1176" y="1655"/>
                    <a:pt x="868" y="1736"/>
                  </a:cubicBezTo>
                  <a:cubicBezTo>
                    <a:pt x="642" y="1808"/>
                    <a:pt x="416" y="1917"/>
                    <a:pt x="272" y="2071"/>
                  </a:cubicBezTo>
                  <a:cubicBezTo>
                    <a:pt x="118" y="2224"/>
                    <a:pt x="0" y="2450"/>
                    <a:pt x="46" y="2640"/>
                  </a:cubicBezTo>
                  <a:cubicBezTo>
                    <a:pt x="122" y="2645"/>
                    <a:pt x="198" y="2647"/>
                    <a:pt x="274" y="2647"/>
                  </a:cubicBezTo>
                  <a:cubicBezTo>
                    <a:pt x="789" y="2647"/>
                    <a:pt x="1289" y="2550"/>
                    <a:pt x="1809" y="2487"/>
                  </a:cubicBezTo>
                  <a:cubicBezTo>
                    <a:pt x="2188" y="2414"/>
                    <a:pt x="2677" y="2333"/>
                    <a:pt x="3056" y="2143"/>
                  </a:cubicBezTo>
                  <a:cubicBezTo>
                    <a:pt x="2903" y="1429"/>
                    <a:pt x="2758" y="715"/>
                    <a:pt x="2640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198150" y="2483850"/>
              <a:ext cx="81825" cy="43525"/>
            </a:xfrm>
            <a:custGeom>
              <a:avLst/>
              <a:gdLst/>
              <a:ahLst/>
              <a:cxnLst/>
              <a:rect l="l" t="t" r="r" b="b"/>
              <a:pathLst>
                <a:path w="3273" h="1741" extrusionOk="0">
                  <a:moveTo>
                    <a:pt x="2938" y="1"/>
                  </a:moveTo>
                  <a:cubicBezTo>
                    <a:pt x="2911" y="1"/>
                    <a:pt x="2884" y="10"/>
                    <a:pt x="2866" y="28"/>
                  </a:cubicBezTo>
                  <a:cubicBezTo>
                    <a:pt x="2748" y="73"/>
                    <a:pt x="2748" y="145"/>
                    <a:pt x="2712" y="254"/>
                  </a:cubicBezTo>
                  <a:cubicBezTo>
                    <a:pt x="2647" y="359"/>
                    <a:pt x="2596" y="417"/>
                    <a:pt x="2537" y="417"/>
                  </a:cubicBezTo>
                  <a:cubicBezTo>
                    <a:pt x="2490" y="417"/>
                    <a:pt x="2437" y="380"/>
                    <a:pt x="2369" y="299"/>
                  </a:cubicBezTo>
                  <a:cubicBezTo>
                    <a:pt x="2296" y="218"/>
                    <a:pt x="2296" y="145"/>
                    <a:pt x="2224" y="109"/>
                  </a:cubicBezTo>
                  <a:cubicBezTo>
                    <a:pt x="2188" y="109"/>
                    <a:pt x="2107" y="109"/>
                    <a:pt x="2070" y="73"/>
                  </a:cubicBezTo>
                  <a:cubicBezTo>
                    <a:pt x="2046" y="73"/>
                    <a:pt x="1886" y="53"/>
                    <a:pt x="1794" y="53"/>
                  </a:cubicBezTo>
                  <a:cubicBezTo>
                    <a:pt x="1749" y="53"/>
                    <a:pt x="1721" y="58"/>
                    <a:pt x="1736" y="73"/>
                  </a:cubicBezTo>
                  <a:cubicBezTo>
                    <a:pt x="1736" y="218"/>
                    <a:pt x="1772" y="335"/>
                    <a:pt x="1772" y="444"/>
                  </a:cubicBezTo>
                  <a:cubicBezTo>
                    <a:pt x="1465" y="525"/>
                    <a:pt x="1166" y="597"/>
                    <a:pt x="904" y="706"/>
                  </a:cubicBezTo>
                  <a:cubicBezTo>
                    <a:pt x="678" y="787"/>
                    <a:pt x="488" y="896"/>
                    <a:pt x="298" y="1050"/>
                  </a:cubicBezTo>
                  <a:cubicBezTo>
                    <a:pt x="154" y="1203"/>
                    <a:pt x="0" y="1429"/>
                    <a:pt x="36" y="1691"/>
                  </a:cubicBezTo>
                  <a:cubicBezTo>
                    <a:pt x="334" y="1722"/>
                    <a:pt x="645" y="1741"/>
                    <a:pt x="961" y="1741"/>
                  </a:cubicBezTo>
                  <a:cubicBezTo>
                    <a:pt x="1767" y="1741"/>
                    <a:pt x="2597" y="1616"/>
                    <a:pt x="3273" y="1239"/>
                  </a:cubicBezTo>
                  <a:lnTo>
                    <a:pt x="3273" y="1203"/>
                  </a:lnTo>
                  <a:lnTo>
                    <a:pt x="3273" y="1013"/>
                  </a:lnTo>
                  <a:cubicBezTo>
                    <a:pt x="3201" y="706"/>
                    <a:pt x="3164" y="444"/>
                    <a:pt x="3092" y="182"/>
                  </a:cubicBezTo>
                  <a:cubicBezTo>
                    <a:pt x="3092" y="109"/>
                    <a:pt x="3047" y="73"/>
                    <a:pt x="3011" y="28"/>
                  </a:cubicBezTo>
                  <a:cubicBezTo>
                    <a:pt x="2993" y="10"/>
                    <a:pt x="2965" y="1"/>
                    <a:pt x="293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232050" y="2494350"/>
              <a:ext cx="15150" cy="10100"/>
            </a:xfrm>
            <a:custGeom>
              <a:avLst/>
              <a:gdLst/>
              <a:ahLst/>
              <a:cxnLst/>
              <a:rect l="l" t="t" r="r" b="b"/>
              <a:pathLst>
                <a:path w="606" h="404" extrusionOk="0">
                  <a:moveTo>
                    <a:pt x="209" y="0"/>
                  </a:moveTo>
                  <a:cubicBezTo>
                    <a:pt x="175" y="0"/>
                    <a:pt x="142" y="9"/>
                    <a:pt x="109" y="24"/>
                  </a:cubicBezTo>
                  <a:cubicBezTo>
                    <a:pt x="36" y="24"/>
                    <a:pt x="0" y="60"/>
                    <a:pt x="0" y="60"/>
                  </a:cubicBezTo>
                  <a:cubicBezTo>
                    <a:pt x="0" y="60"/>
                    <a:pt x="36" y="105"/>
                    <a:pt x="109" y="105"/>
                  </a:cubicBezTo>
                  <a:cubicBezTo>
                    <a:pt x="190" y="105"/>
                    <a:pt x="262" y="105"/>
                    <a:pt x="335" y="141"/>
                  </a:cubicBezTo>
                  <a:cubicBezTo>
                    <a:pt x="416" y="177"/>
                    <a:pt x="488" y="250"/>
                    <a:pt x="525" y="286"/>
                  </a:cubicBezTo>
                  <a:cubicBezTo>
                    <a:pt x="561" y="331"/>
                    <a:pt x="561" y="403"/>
                    <a:pt x="561" y="403"/>
                  </a:cubicBezTo>
                  <a:cubicBezTo>
                    <a:pt x="606" y="403"/>
                    <a:pt x="606" y="331"/>
                    <a:pt x="606" y="250"/>
                  </a:cubicBezTo>
                  <a:cubicBezTo>
                    <a:pt x="561" y="177"/>
                    <a:pt x="488" y="105"/>
                    <a:pt x="380" y="60"/>
                  </a:cubicBezTo>
                  <a:cubicBezTo>
                    <a:pt x="311" y="18"/>
                    <a:pt x="258" y="0"/>
                    <a:pt x="209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222550" y="2498375"/>
              <a:ext cx="15175" cy="7875"/>
            </a:xfrm>
            <a:custGeom>
              <a:avLst/>
              <a:gdLst/>
              <a:ahLst/>
              <a:cxnLst/>
              <a:rect l="l" t="t" r="r" b="b"/>
              <a:pathLst>
                <a:path w="607" h="315" extrusionOk="0">
                  <a:moveTo>
                    <a:pt x="256" y="0"/>
                  </a:moveTo>
                  <a:cubicBezTo>
                    <a:pt x="194" y="0"/>
                    <a:pt x="130" y="16"/>
                    <a:pt x="82" y="16"/>
                  </a:cubicBezTo>
                  <a:cubicBezTo>
                    <a:pt x="37" y="53"/>
                    <a:pt x="0" y="53"/>
                    <a:pt x="0" y="53"/>
                  </a:cubicBezTo>
                  <a:cubicBezTo>
                    <a:pt x="0" y="89"/>
                    <a:pt x="37" y="89"/>
                    <a:pt x="118" y="89"/>
                  </a:cubicBezTo>
                  <a:cubicBezTo>
                    <a:pt x="154" y="89"/>
                    <a:pt x="226" y="89"/>
                    <a:pt x="308" y="125"/>
                  </a:cubicBezTo>
                  <a:cubicBezTo>
                    <a:pt x="380" y="170"/>
                    <a:pt x="452" y="206"/>
                    <a:pt x="489" y="242"/>
                  </a:cubicBezTo>
                  <a:lnTo>
                    <a:pt x="570" y="315"/>
                  </a:lnTo>
                  <a:cubicBezTo>
                    <a:pt x="606" y="279"/>
                    <a:pt x="606" y="242"/>
                    <a:pt x="570" y="206"/>
                  </a:cubicBezTo>
                  <a:cubicBezTo>
                    <a:pt x="534" y="125"/>
                    <a:pt x="452" y="53"/>
                    <a:pt x="344" y="16"/>
                  </a:cubicBezTo>
                  <a:cubicBezTo>
                    <a:pt x="317" y="4"/>
                    <a:pt x="287" y="0"/>
                    <a:pt x="256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179375" y="2171950"/>
              <a:ext cx="92250" cy="306050"/>
            </a:xfrm>
            <a:custGeom>
              <a:avLst/>
              <a:gdLst/>
              <a:ahLst/>
              <a:cxnLst/>
              <a:rect l="l" t="t" r="r" b="b"/>
              <a:pathLst>
                <a:path w="3690" h="12242" extrusionOk="0">
                  <a:moveTo>
                    <a:pt x="1" y="0"/>
                  </a:moveTo>
                  <a:cubicBezTo>
                    <a:pt x="1" y="0"/>
                    <a:pt x="407" y="7875"/>
                    <a:pt x="2442" y="12242"/>
                  </a:cubicBezTo>
                  <a:cubicBezTo>
                    <a:pt x="3499" y="12169"/>
                    <a:pt x="3689" y="12016"/>
                    <a:pt x="3689" y="12016"/>
                  </a:cubicBezTo>
                  <a:cubicBezTo>
                    <a:pt x="3689" y="12016"/>
                    <a:pt x="1881" y="4032"/>
                    <a:pt x="2261" y="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268650" y="2489275"/>
              <a:ext cx="11325" cy="20825"/>
            </a:xfrm>
            <a:custGeom>
              <a:avLst/>
              <a:gdLst/>
              <a:ahLst/>
              <a:cxnLst/>
              <a:rect l="l" t="t" r="r" b="b"/>
              <a:pathLst>
                <a:path w="453" h="833" extrusionOk="0">
                  <a:moveTo>
                    <a:pt x="272" y="1"/>
                  </a:moveTo>
                  <a:cubicBezTo>
                    <a:pt x="227" y="37"/>
                    <a:pt x="154" y="118"/>
                    <a:pt x="118" y="191"/>
                  </a:cubicBezTo>
                  <a:cubicBezTo>
                    <a:pt x="1" y="344"/>
                    <a:pt x="1" y="570"/>
                    <a:pt x="154" y="715"/>
                  </a:cubicBezTo>
                  <a:cubicBezTo>
                    <a:pt x="227" y="796"/>
                    <a:pt x="344" y="833"/>
                    <a:pt x="453" y="833"/>
                  </a:cubicBezTo>
                  <a:lnTo>
                    <a:pt x="453" y="796"/>
                  </a:lnTo>
                  <a:cubicBezTo>
                    <a:pt x="381" y="534"/>
                    <a:pt x="344" y="263"/>
                    <a:pt x="272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120825" y="2150750"/>
              <a:ext cx="48175" cy="327250"/>
            </a:xfrm>
            <a:custGeom>
              <a:avLst/>
              <a:gdLst/>
              <a:ahLst/>
              <a:cxnLst/>
              <a:rect l="l" t="t" r="r" b="b"/>
              <a:pathLst>
                <a:path w="1927" h="13090" extrusionOk="0">
                  <a:moveTo>
                    <a:pt x="1868" y="1"/>
                  </a:moveTo>
                  <a:cubicBezTo>
                    <a:pt x="1839" y="1"/>
                    <a:pt x="1809" y="21"/>
                    <a:pt x="1809" y="62"/>
                  </a:cubicBezTo>
                  <a:cubicBezTo>
                    <a:pt x="1023" y="2322"/>
                    <a:pt x="607" y="4691"/>
                    <a:pt x="345" y="7068"/>
                  </a:cubicBezTo>
                  <a:cubicBezTo>
                    <a:pt x="119" y="9057"/>
                    <a:pt x="1" y="11092"/>
                    <a:pt x="119" y="13090"/>
                  </a:cubicBezTo>
                  <a:lnTo>
                    <a:pt x="263" y="13090"/>
                  </a:lnTo>
                  <a:cubicBezTo>
                    <a:pt x="119" y="11137"/>
                    <a:pt x="227" y="9139"/>
                    <a:pt x="453" y="7213"/>
                  </a:cubicBezTo>
                  <a:cubicBezTo>
                    <a:pt x="715" y="4763"/>
                    <a:pt x="1131" y="2394"/>
                    <a:pt x="1927" y="62"/>
                  </a:cubicBezTo>
                  <a:cubicBezTo>
                    <a:pt x="1927" y="21"/>
                    <a:pt x="1897" y="1"/>
                    <a:pt x="1868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206500" y="2172850"/>
              <a:ext cx="52925" cy="304250"/>
            </a:xfrm>
            <a:custGeom>
              <a:avLst/>
              <a:gdLst/>
              <a:ahLst/>
              <a:cxnLst/>
              <a:rect l="l" t="t" r="r" b="b"/>
              <a:pathLst>
                <a:path w="2117" h="12170" extrusionOk="0">
                  <a:moveTo>
                    <a:pt x="154" y="0"/>
                  </a:moveTo>
                  <a:cubicBezTo>
                    <a:pt x="1" y="4105"/>
                    <a:pt x="642" y="8255"/>
                    <a:pt x="1999" y="12170"/>
                  </a:cubicBezTo>
                  <a:cubicBezTo>
                    <a:pt x="2035" y="12133"/>
                    <a:pt x="2080" y="12133"/>
                    <a:pt x="2116" y="12133"/>
                  </a:cubicBezTo>
                  <a:cubicBezTo>
                    <a:pt x="760" y="8255"/>
                    <a:pt x="154" y="4105"/>
                    <a:pt x="27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179375" y="217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179375" y="2171950"/>
              <a:ext cx="31000" cy="46125"/>
            </a:xfrm>
            <a:custGeom>
              <a:avLst/>
              <a:gdLst/>
              <a:ahLst/>
              <a:cxnLst/>
              <a:rect l="l" t="t" r="r" b="b"/>
              <a:pathLst>
                <a:path w="1240" h="1845" extrusionOk="0">
                  <a:moveTo>
                    <a:pt x="1" y="0"/>
                  </a:moveTo>
                  <a:cubicBezTo>
                    <a:pt x="1" y="36"/>
                    <a:pt x="37" y="751"/>
                    <a:pt x="145" y="1845"/>
                  </a:cubicBezTo>
                  <a:cubicBezTo>
                    <a:pt x="489" y="1808"/>
                    <a:pt x="859" y="1808"/>
                    <a:pt x="1203" y="1736"/>
                  </a:cubicBezTo>
                  <a:cubicBezTo>
                    <a:pt x="1203" y="1166"/>
                    <a:pt x="1203" y="606"/>
                    <a:pt x="1239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233850" y="2173750"/>
              <a:ext cx="2050" cy="33925"/>
            </a:xfrm>
            <a:custGeom>
              <a:avLst/>
              <a:gdLst/>
              <a:ahLst/>
              <a:cxnLst/>
              <a:rect l="l" t="t" r="r" b="b"/>
              <a:pathLst>
                <a:path w="82" h="1357" extrusionOk="0">
                  <a:moveTo>
                    <a:pt x="37" y="190"/>
                  </a:moveTo>
                  <a:cubicBezTo>
                    <a:pt x="0" y="570"/>
                    <a:pt x="0" y="950"/>
                    <a:pt x="0" y="1357"/>
                  </a:cubicBezTo>
                  <a:lnTo>
                    <a:pt x="0" y="1357"/>
                  </a:lnTo>
                  <a:cubicBezTo>
                    <a:pt x="0" y="950"/>
                    <a:pt x="0" y="570"/>
                    <a:pt x="37" y="190"/>
                  </a:cubicBezTo>
                  <a:close/>
                  <a:moveTo>
                    <a:pt x="37" y="190"/>
                  </a:moveTo>
                  <a:lnTo>
                    <a:pt x="37" y="190"/>
                  </a:lnTo>
                  <a:lnTo>
                    <a:pt x="37" y="190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18"/>
                  </a:moveTo>
                  <a:lnTo>
                    <a:pt x="37" y="118"/>
                  </a:lnTo>
                  <a:lnTo>
                    <a:pt x="37" y="118"/>
                  </a:lnTo>
                  <a:close/>
                  <a:moveTo>
                    <a:pt x="37" y="82"/>
                  </a:moveTo>
                  <a:lnTo>
                    <a:pt x="37" y="82"/>
                  </a:lnTo>
                  <a:lnTo>
                    <a:pt x="37" y="82"/>
                  </a:lnTo>
                  <a:close/>
                  <a:moveTo>
                    <a:pt x="37" y="46"/>
                  </a:moveTo>
                  <a:lnTo>
                    <a:pt x="37" y="46"/>
                  </a:lnTo>
                  <a:lnTo>
                    <a:pt x="37" y="46"/>
                  </a:lnTo>
                  <a:close/>
                  <a:moveTo>
                    <a:pt x="37" y="1"/>
                  </a:moveTo>
                  <a:lnTo>
                    <a:pt x="37" y="46"/>
                  </a:lnTo>
                  <a:lnTo>
                    <a:pt x="37" y="1"/>
                  </a:lnTo>
                  <a:close/>
                  <a:moveTo>
                    <a:pt x="82" y="1"/>
                  </a:moveTo>
                  <a:lnTo>
                    <a:pt x="37" y="1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213275" y="2172850"/>
              <a:ext cx="22625" cy="41600"/>
            </a:xfrm>
            <a:custGeom>
              <a:avLst/>
              <a:gdLst/>
              <a:ahLst/>
              <a:cxnLst/>
              <a:rect l="l" t="t" r="r" b="b"/>
              <a:pathLst>
                <a:path w="905" h="1664" extrusionOk="0">
                  <a:moveTo>
                    <a:pt x="1" y="0"/>
                  </a:moveTo>
                  <a:lnTo>
                    <a:pt x="1" y="1664"/>
                  </a:lnTo>
                  <a:cubicBezTo>
                    <a:pt x="109" y="1664"/>
                    <a:pt x="263" y="1619"/>
                    <a:pt x="371" y="1583"/>
                  </a:cubicBezTo>
                  <a:cubicBezTo>
                    <a:pt x="525" y="1510"/>
                    <a:pt x="679" y="1474"/>
                    <a:pt x="823" y="1393"/>
                  </a:cubicBezTo>
                  <a:cubicBezTo>
                    <a:pt x="823" y="986"/>
                    <a:pt x="823" y="606"/>
                    <a:pt x="860" y="226"/>
                  </a:cubicBezTo>
                  <a:lnTo>
                    <a:pt x="860" y="190"/>
                  </a:lnTo>
                  <a:lnTo>
                    <a:pt x="860" y="154"/>
                  </a:lnTo>
                  <a:lnTo>
                    <a:pt x="860" y="118"/>
                  </a:lnTo>
                  <a:lnTo>
                    <a:pt x="860" y="82"/>
                  </a:lnTo>
                  <a:lnTo>
                    <a:pt x="860" y="37"/>
                  </a:lnTo>
                  <a:lnTo>
                    <a:pt x="905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3209450" y="2172850"/>
              <a:ext cx="3850" cy="42525"/>
            </a:xfrm>
            <a:custGeom>
              <a:avLst/>
              <a:gdLst/>
              <a:ahLst/>
              <a:cxnLst/>
              <a:rect l="l" t="t" r="r" b="b"/>
              <a:pathLst>
                <a:path w="154" h="1701" extrusionOk="0">
                  <a:moveTo>
                    <a:pt x="36" y="0"/>
                  </a:moveTo>
                  <a:cubicBezTo>
                    <a:pt x="0" y="570"/>
                    <a:pt x="0" y="1130"/>
                    <a:pt x="0" y="1700"/>
                  </a:cubicBezTo>
                  <a:cubicBezTo>
                    <a:pt x="72" y="1700"/>
                    <a:pt x="109" y="1664"/>
                    <a:pt x="154" y="1664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118125" y="2142775"/>
              <a:ext cx="64000" cy="74400"/>
            </a:xfrm>
            <a:custGeom>
              <a:avLst/>
              <a:gdLst/>
              <a:ahLst/>
              <a:cxnLst/>
              <a:rect l="l" t="t" r="r" b="b"/>
              <a:pathLst>
                <a:path w="2560" h="2976" extrusionOk="0">
                  <a:moveTo>
                    <a:pt x="2261" y="1466"/>
                  </a:moveTo>
                  <a:cubicBezTo>
                    <a:pt x="2107" y="1918"/>
                    <a:pt x="1953" y="2415"/>
                    <a:pt x="1809" y="2975"/>
                  </a:cubicBezTo>
                  <a:lnTo>
                    <a:pt x="1809" y="2975"/>
                  </a:lnTo>
                  <a:cubicBezTo>
                    <a:pt x="1953" y="2415"/>
                    <a:pt x="2107" y="1918"/>
                    <a:pt x="2261" y="1466"/>
                  </a:cubicBez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2261" y="1"/>
                  </a:moveTo>
                  <a:cubicBezTo>
                    <a:pt x="1583" y="1"/>
                    <a:pt x="0" y="1466"/>
                    <a:pt x="0" y="1466"/>
                  </a:cubicBezTo>
                  <a:lnTo>
                    <a:pt x="0" y="1466"/>
                  </a:lnTo>
                  <a:lnTo>
                    <a:pt x="0" y="1466"/>
                  </a:lnTo>
                  <a:cubicBezTo>
                    <a:pt x="0" y="1466"/>
                    <a:pt x="1583" y="1"/>
                    <a:pt x="2261" y="1"/>
                  </a:cubicBezTo>
                  <a:cubicBezTo>
                    <a:pt x="2451" y="1"/>
                    <a:pt x="2559" y="109"/>
                    <a:pt x="2559" y="381"/>
                  </a:cubicBezTo>
                  <a:cubicBezTo>
                    <a:pt x="2559" y="109"/>
                    <a:pt x="2451" y="1"/>
                    <a:pt x="2261" y="1"/>
                  </a:cubicBez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113375" y="2142775"/>
              <a:ext cx="68750" cy="74400"/>
            </a:xfrm>
            <a:custGeom>
              <a:avLst/>
              <a:gdLst/>
              <a:ahLst/>
              <a:cxnLst/>
              <a:rect l="l" t="t" r="r" b="b"/>
              <a:pathLst>
                <a:path w="2750" h="2976" extrusionOk="0">
                  <a:moveTo>
                    <a:pt x="2451" y="1"/>
                  </a:moveTo>
                  <a:cubicBezTo>
                    <a:pt x="1773" y="1"/>
                    <a:pt x="190" y="1466"/>
                    <a:pt x="190" y="1466"/>
                  </a:cubicBezTo>
                  <a:cubicBezTo>
                    <a:pt x="154" y="1511"/>
                    <a:pt x="73" y="1918"/>
                    <a:pt x="1" y="2641"/>
                  </a:cubicBezTo>
                  <a:cubicBezTo>
                    <a:pt x="453" y="2786"/>
                    <a:pt x="905" y="2867"/>
                    <a:pt x="1357" y="2939"/>
                  </a:cubicBezTo>
                  <a:cubicBezTo>
                    <a:pt x="1547" y="2071"/>
                    <a:pt x="1809" y="1203"/>
                    <a:pt x="2107" y="381"/>
                  </a:cubicBezTo>
                  <a:cubicBezTo>
                    <a:pt x="2107" y="335"/>
                    <a:pt x="2107" y="299"/>
                    <a:pt x="2143" y="299"/>
                  </a:cubicBezTo>
                  <a:cubicBezTo>
                    <a:pt x="2189" y="299"/>
                    <a:pt x="2225" y="335"/>
                    <a:pt x="2225" y="381"/>
                  </a:cubicBezTo>
                  <a:cubicBezTo>
                    <a:pt x="1917" y="1240"/>
                    <a:pt x="1691" y="2071"/>
                    <a:pt x="1465" y="2939"/>
                  </a:cubicBezTo>
                  <a:cubicBezTo>
                    <a:pt x="1655" y="2975"/>
                    <a:pt x="1845" y="2975"/>
                    <a:pt x="1999" y="2975"/>
                  </a:cubicBezTo>
                  <a:cubicBezTo>
                    <a:pt x="2143" y="2415"/>
                    <a:pt x="2297" y="1918"/>
                    <a:pt x="2451" y="1466"/>
                  </a:cubicBezTo>
                  <a:cubicBezTo>
                    <a:pt x="2677" y="977"/>
                    <a:pt x="2749" y="607"/>
                    <a:pt x="2749" y="381"/>
                  </a:cubicBezTo>
                  <a:cubicBezTo>
                    <a:pt x="2749" y="109"/>
                    <a:pt x="2641" y="1"/>
                    <a:pt x="2451" y="1"/>
                  </a:cubicBez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147275" y="2150250"/>
              <a:ext cx="21725" cy="66025"/>
            </a:xfrm>
            <a:custGeom>
              <a:avLst/>
              <a:gdLst/>
              <a:ahLst/>
              <a:cxnLst/>
              <a:rect l="l" t="t" r="r" b="b"/>
              <a:pathLst>
                <a:path w="869" h="2641" extrusionOk="0">
                  <a:moveTo>
                    <a:pt x="787" y="0"/>
                  </a:moveTo>
                  <a:cubicBezTo>
                    <a:pt x="751" y="0"/>
                    <a:pt x="751" y="36"/>
                    <a:pt x="751" y="82"/>
                  </a:cubicBezTo>
                  <a:cubicBezTo>
                    <a:pt x="453" y="904"/>
                    <a:pt x="191" y="1772"/>
                    <a:pt x="1" y="2640"/>
                  </a:cubicBezTo>
                  <a:lnTo>
                    <a:pt x="109" y="2640"/>
                  </a:lnTo>
                  <a:cubicBezTo>
                    <a:pt x="335" y="1772"/>
                    <a:pt x="561" y="941"/>
                    <a:pt x="869" y="82"/>
                  </a:cubicBezTo>
                  <a:cubicBezTo>
                    <a:pt x="869" y="36"/>
                    <a:pt x="833" y="0"/>
                    <a:pt x="787" y="0"/>
                  </a:cubicBez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103875" y="1840325"/>
              <a:ext cx="130900" cy="76450"/>
            </a:xfrm>
            <a:custGeom>
              <a:avLst/>
              <a:gdLst/>
              <a:ahLst/>
              <a:cxnLst/>
              <a:rect l="l" t="t" r="r" b="b"/>
              <a:pathLst>
                <a:path w="5236" h="3058" extrusionOk="0">
                  <a:moveTo>
                    <a:pt x="2329" y="0"/>
                  </a:moveTo>
                  <a:cubicBezTo>
                    <a:pt x="1906" y="0"/>
                    <a:pt x="1487" y="71"/>
                    <a:pt x="1131" y="273"/>
                  </a:cubicBezTo>
                  <a:cubicBezTo>
                    <a:pt x="941" y="382"/>
                    <a:pt x="797" y="535"/>
                    <a:pt x="760" y="761"/>
                  </a:cubicBezTo>
                  <a:cubicBezTo>
                    <a:pt x="713" y="750"/>
                    <a:pt x="668" y="745"/>
                    <a:pt x="625" y="745"/>
                  </a:cubicBezTo>
                  <a:cubicBezTo>
                    <a:pt x="357" y="745"/>
                    <a:pt x="181" y="954"/>
                    <a:pt x="118" y="1250"/>
                  </a:cubicBezTo>
                  <a:cubicBezTo>
                    <a:pt x="1" y="1548"/>
                    <a:pt x="37" y="1892"/>
                    <a:pt x="155" y="2190"/>
                  </a:cubicBezTo>
                  <a:cubicBezTo>
                    <a:pt x="227" y="2488"/>
                    <a:pt x="381" y="2796"/>
                    <a:pt x="570" y="3058"/>
                  </a:cubicBezTo>
                  <a:lnTo>
                    <a:pt x="4901" y="2940"/>
                  </a:lnTo>
                  <a:cubicBezTo>
                    <a:pt x="5163" y="2488"/>
                    <a:pt x="5236" y="1928"/>
                    <a:pt x="5091" y="1440"/>
                  </a:cubicBezTo>
                  <a:cubicBezTo>
                    <a:pt x="5010" y="1250"/>
                    <a:pt x="4901" y="1132"/>
                    <a:pt x="4747" y="1024"/>
                  </a:cubicBezTo>
                  <a:cubicBezTo>
                    <a:pt x="4680" y="979"/>
                    <a:pt x="4595" y="944"/>
                    <a:pt x="4514" y="944"/>
                  </a:cubicBezTo>
                  <a:cubicBezTo>
                    <a:pt x="4465" y="944"/>
                    <a:pt x="4418" y="957"/>
                    <a:pt x="4377" y="988"/>
                  </a:cubicBezTo>
                  <a:cubicBezTo>
                    <a:pt x="4413" y="680"/>
                    <a:pt x="4151" y="499"/>
                    <a:pt x="3925" y="346"/>
                  </a:cubicBezTo>
                  <a:cubicBezTo>
                    <a:pt x="3699" y="228"/>
                    <a:pt x="3473" y="156"/>
                    <a:pt x="3201" y="83"/>
                  </a:cubicBezTo>
                  <a:cubicBezTo>
                    <a:pt x="2922" y="35"/>
                    <a:pt x="2625" y="0"/>
                    <a:pt x="2329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111575" y="1914700"/>
              <a:ext cx="15850" cy="28150"/>
            </a:xfrm>
            <a:custGeom>
              <a:avLst/>
              <a:gdLst/>
              <a:ahLst/>
              <a:cxnLst/>
              <a:rect l="l" t="t" r="r" b="b"/>
              <a:pathLst>
                <a:path w="634" h="1126" extrusionOk="0">
                  <a:moveTo>
                    <a:pt x="411" y="1"/>
                  </a:moveTo>
                  <a:cubicBezTo>
                    <a:pt x="389" y="1"/>
                    <a:pt x="363" y="4"/>
                    <a:pt x="335" y="11"/>
                  </a:cubicBezTo>
                  <a:cubicBezTo>
                    <a:pt x="226" y="47"/>
                    <a:pt x="73" y="155"/>
                    <a:pt x="73" y="273"/>
                  </a:cubicBezTo>
                  <a:cubicBezTo>
                    <a:pt x="0" y="535"/>
                    <a:pt x="145" y="915"/>
                    <a:pt x="371" y="1059"/>
                  </a:cubicBezTo>
                  <a:cubicBezTo>
                    <a:pt x="418" y="1106"/>
                    <a:pt x="473" y="1126"/>
                    <a:pt x="526" y="1126"/>
                  </a:cubicBezTo>
                  <a:cubicBezTo>
                    <a:pt x="565" y="1126"/>
                    <a:pt x="602" y="1115"/>
                    <a:pt x="633" y="1095"/>
                  </a:cubicBezTo>
                  <a:lnTo>
                    <a:pt x="633" y="191"/>
                  </a:lnTo>
                  <a:cubicBezTo>
                    <a:pt x="572" y="99"/>
                    <a:pt x="536" y="1"/>
                    <a:pt x="411" y="1"/>
                  </a:cubicBezTo>
                  <a:close/>
                </a:path>
              </a:pathLst>
            </a:custGeom>
            <a:solidFill>
              <a:srgbClr val="C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115175" y="1920600"/>
              <a:ext cx="11325" cy="18775"/>
            </a:xfrm>
            <a:custGeom>
              <a:avLst/>
              <a:gdLst/>
              <a:ahLst/>
              <a:cxnLst/>
              <a:rect l="l" t="t" r="r" b="b"/>
              <a:pathLst>
                <a:path w="453" h="751" extrusionOk="0">
                  <a:moveTo>
                    <a:pt x="82" y="1"/>
                  </a:moveTo>
                  <a:cubicBezTo>
                    <a:pt x="1" y="1"/>
                    <a:pt x="1" y="109"/>
                    <a:pt x="1" y="145"/>
                  </a:cubicBezTo>
                  <a:cubicBezTo>
                    <a:pt x="1" y="263"/>
                    <a:pt x="37" y="371"/>
                    <a:pt x="118" y="489"/>
                  </a:cubicBezTo>
                  <a:cubicBezTo>
                    <a:pt x="155" y="561"/>
                    <a:pt x="227" y="633"/>
                    <a:pt x="308" y="715"/>
                  </a:cubicBezTo>
                  <a:cubicBezTo>
                    <a:pt x="345" y="715"/>
                    <a:pt x="417" y="751"/>
                    <a:pt x="453" y="751"/>
                  </a:cubicBezTo>
                  <a:cubicBezTo>
                    <a:pt x="453" y="597"/>
                    <a:pt x="417" y="453"/>
                    <a:pt x="417" y="335"/>
                  </a:cubicBezTo>
                  <a:cubicBezTo>
                    <a:pt x="381" y="263"/>
                    <a:pt x="308" y="145"/>
                    <a:pt x="263" y="109"/>
                  </a:cubicBezTo>
                  <a:cubicBezTo>
                    <a:pt x="191" y="37"/>
                    <a:pt x="155" y="1"/>
                    <a:pt x="82" y="1"/>
                  </a:cubicBezTo>
                  <a:close/>
                </a:path>
              </a:pathLst>
            </a:custGeom>
            <a:solidFill>
              <a:srgbClr val="C97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125575" y="1960150"/>
              <a:ext cx="104675" cy="69650"/>
            </a:xfrm>
            <a:custGeom>
              <a:avLst/>
              <a:gdLst/>
              <a:ahLst/>
              <a:cxnLst/>
              <a:rect l="l" t="t" r="r" b="b"/>
              <a:pathLst>
                <a:path w="4187" h="2786" extrusionOk="0">
                  <a:moveTo>
                    <a:pt x="2487" y="1"/>
                  </a:moveTo>
                  <a:cubicBezTo>
                    <a:pt x="2261" y="37"/>
                    <a:pt x="2071" y="37"/>
                    <a:pt x="1881" y="37"/>
                  </a:cubicBezTo>
                  <a:lnTo>
                    <a:pt x="1547" y="37"/>
                  </a:lnTo>
                  <a:cubicBezTo>
                    <a:pt x="1429" y="73"/>
                    <a:pt x="1475" y="37"/>
                    <a:pt x="1475" y="145"/>
                  </a:cubicBezTo>
                  <a:cubicBezTo>
                    <a:pt x="1393" y="335"/>
                    <a:pt x="1429" y="561"/>
                    <a:pt x="1429" y="751"/>
                  </a:cubicBezTo>
                  <a:lnTo>
                    <a:pt x="1429" y="1312"/>
                  </a:lnTo>
                  <a:cubicBezTo>
                    <a:pt x="1320" y="1301"/>
                    <a:pt x="1174" y="1290"/>
                    <a:pt x="1016" y="1290"/>
                  </a:cubicBezTo>
                  <a:cubicBezTo>
                    <a:pt x="639" y="1290"/>
                    <a:pt x="196" y="1351"/>
                    <a:pt x="37" y="1619"/>
                  </a:cubicBezTo>
                  <a:cubicBezTo>
                    <a:pt x="1" y="1655"/>
                    <a:pt x="1" y="1691"/>
                    <a:pt x="1" y="1728"/>
                  </a:cubicBezTo>
                  <a:cubicBezTo>
                    <a:pt x="1" y="1764"/>
                    <a:pt x="1" y="1809"/>
                    <a:pt x="37" y="1845"/>
                  </a:cubicBezTo>
                  <a:cubicBezTo>
                    <a:pt x="299" y="2143"/>
                    <a:pt x="607" y="2370"/>
                    <a:pt x="977" y="2487"/>
                  </a:cubicBezTo>
                  <a:cubicBezTo>
                    <a:pt x="1321" y="2596"/>
                    <a:pt x="1737" y="2749"/>
                    <a:pt x="2107" y="2785"/>
                  </a:cubicBezTo>
                  <a:cubicBezTo>
                    <a:pt x="2559" y="2785"/>
                    <a:pt x="2903" y="2632"/>
                    <a:pt x="3319" y="2559"/>
                  </a:cubicBezTo>
                  <a:cubicBezTo>
                    <a:pt x="3653" y="2523"/>
                    <a:pt x="3879" y="2406"/>
                    <a:pt x="4069" y="2107"/>
                  </a:cubicBezTo>
                  <a:cubicBezTo>
                    <a:pt x="4142" y="1917"/>
                    <a:pt x="4187" y="1619"/>
                    <a:pt x="3997" y="1429"/>
                  </a:cubicBezTo>
                  <a:cubicBezTo>
                    <a:pt x="3807" y="1276"/>
                    <a:pt x="3427" y="1276"/>
                    <a:pt x="3165" y="1276"/>
                  </a:cubicBezTo>
                  <a:cubicBezTo>
                    <a:pt x="2975" y="1239"/>
                    <a:pt x="2749" y="1239"/>
                    <a:pt x="2523" y="1239"/>
                  </a:cubicBezTo>
                  <a:cubicBezTo>
                    <a:pt x="2523" y="824"/>
                    <a:pt x="2487" y="408"/>
                    <a:pt x="2487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117225" y="1919850"/>
              <a:ext cx="10200" cy="19525"/>
            </a:xfrm>
            <a:custGeom>
              <a:avLst/>
              <a:gdLst/>
              <a:ahLst/>
              <a:cxnLst/>
              <a:rect l="l" t="t" r="r" b="b"/>
              <a:pathLst>
                <a:path w="408" h="781" extrusionOk="0">
                  <a:moveTo>
                    <a:pt x="20" y="0"/>
                  </a:moveTo>
                  <a:cubicBezTo>
                    <a:pt x="7" y="0"/>
                    <a:pt x="0" y="11"/>
                    <a:pt x="0" y="31"/>
                  </a:cubicBezTo>
                  <a:cubicBezTo>
                    <a:pt x="0" y="31"/>
                    <a:pt x="36" y="31"/>
                    <a:pt x="109" y="103"/>
                  </a:cubicBezTo>
                  <a:cubicBezTo>
                    <a:pt x="145" y="139"/>
                    <a:pt x="226" y="211"/>
                    <a:pt x="263" y="329"/>
                  </a:cubicBezTo>
                  <a:cubicBezTo>
                    <a:pt x="335" y="437"/>
                    <a:pt x="335" y="555"/>
                    <a:pt x="371" y="627"/>
                  </a:cubicBezTo>
                  <a:cubicBezTo>
                    <a:pt x="407" y="709"/>
                    <a:pt x="407" y="781"/>
                    <a:pt x="407" y="781"/>
                  </a:cubicBezTo>
                  <a:lnTo>
                    <a:pt x="407" y="627"/>
                  </a:lnTo>
                  <a:cubicBezTo>
                    <a:pt x="407" y="555"/>
                    <a:pt x="371" y="437"/>
                    <a:pt x="335" y="329"/>
                  </a:cubicBezTo>
                  <a:cubicBezTo>
                    <a:pt x="299" y="175"/>
                    <a:pt x="181" y="103"/>
                    <a:pt x="109" y="67"/>
                  </a:cubicBezTo>
                  <a:cubicBezTo>
                    <a:pt x="67" y="20"/>
                    <a:pt x="38" y="0"/>
                    <a:pt x="20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120825" y="1925125"/>
              <a:ext cx="4775" cy="10425"/>
            </a:xfrm>
            <a:custGeom>
              <a:avLst/>
              <a:gdLst/>
              <a:ahLst/>
              <a:cxnLst/>
              <a:rect l="l" t="t" r="r" b="b"/>
              <a:pathLst>
                <a:path w="191" h="417" extrusionOk="0">
                  <a:moveTo>
                    <a:pt x="82" y="0"/>
                  </a:moveTo>
                  <a:cubicBezTo>
                    <a:pt x="82" y="0"/>
                    <a:pt x="37" y="0"/>
                    <a:pt x="37" y="46"/>
                  </a:cubicBezTo>
                  <a:cubicBezTo>
                    <a:pt x="1" y="82"/>
                    <a:pt x="1" y="154"/>
                    <a:pt x="1" y="226"/>
                  </a:cubicBezTo>
                  <a:cubicBezTo>
                    <a:pt x="37" y="308"/>
                    <a:pt x="82" y="344"/>
                    <a:pt x="119" y="380"/>
                  </a:cubicBezTo>
                  <a:cubicBezTo>
                    <a:pt x="155" y="416"/>
                    <a:pt x="191" y="416"/>
                    <a:pt x="191" y="416"/>
                  </a:cubicBezTo>
                  <a:cubicBezTo>
                    <a:pt x="191" y="380"/>
                    <a:pt x="155" y="380"/>
                    <a:pt x="119" y="344"/>
                  </a:cubicBezTo>
                  <a:cubicBezTo>
                    <a:pt x="119" y="308"/>
                    <a:pt x="82" y="272"/>
                    <a:pt x="82" y="226"/>
                  </a:cubicBezTo>
                  <a:cubicBezTo>
                    <a:pt x="37" y="154"/>
                    <a:pt x="37" y="118"/>
                    <a:pt x="82" y="82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090775" y="1990225"/>
              <a:ext cx="175200" cy="212925"/>
            </a:xfrm>
            <a:custGeom>
              <a:avLst/>
              <a:gdLst/>
              <a:ahLst/>
              <a:cxnLst/>
              <a:rect l="l" t="t" r="r" b="b"/>
              <a:pathLst>
                <a:path w="7008" h="8517" extrusionOk="0">
                  <a:moveTo>
                    <a:pt x="4331" y="0"/>
                  </a:moveTo>
                  <a:cubicBezTo>
                    <a:pt x="4295" y="299"/>
                    <a:pt x="4223" y="642"/>
                    <a:pt x="3997" y="868"/>
                  </a:cubicBezTo>
                  <a:cubicBezTo>
                    <a:pt x="3815" y="995"/>
                    <a:pt x="3589" y="1070"/>
                    <a:pt x="3367" y="1070"/>
                  </a:cubicBezTo>
                  <a:cubicBezTo>
                    <a:pt x="3257" y="1070"/>
                    <a:pt x="3149" y="1052"/>
                    <a:pt x="3047" y="1013"/>
                  </a:cubicBezTo>
                  <a:cubicBezTo>
                    <a:pt x="2677" y="868"/>
                    <a:pt x="2523" y="452"/>
                    <a:pt x="2523" y="36"/>
                  </a:cubicBezTo>
                  <a:cubicBezTo>
                    <a:pt x="2297" y="36"/>
                    <a:pt x="2035" y="36"/>
                    <a:pt x="1773" y="73"/>
                  </a:cubicBezTo>
                  <a:cubicBezTo>
                    <a:pt x="1691" y="73"/>
                    <a:pt x="1619" y="109"/>
                    <a:pt x="1547" y="109"/>
                  </a:cubicBezTo>
                  <a:lnTo>
                    <a:pt x="1510" y="154"/>
                  </a:lnTo>
                  <a:cubicBezTo>
                    <a:pt x="1284" y="299"/>
                    <a:pt x="1131" y="525"/>
                    <a:pt x="977" y="787"/>
                  </a:cubicBezTo>
                  <a:lnTo>
                    <a:pt x="905" y="868"/>
                  </a:lnTo>
                  <a:cubicBezTo>
                    <a:pt x="868" y="1013"/>
                    <a:pt x="787" y="1130"/>
                    <a:pt x="715" y="1239"/>
                  </a:cubicBezTo>
                  <a:cubicBezTo>
                    <a:pt x="606" y="1429"/>
                    <a:pt x="525" y="1619"/>
                    <a:pt x="380" y="1808"/>
                  </a:cubicBezTo>
                  <a:cubicBezTo>
                    <a:pt x="263" y="1998"/>
                    <a:pt x="154" y="2188"/>
                    <a:pt x="1" y="2333"/>
                  </a:cubicBezTo>
                  <a:cubicBezTo>
                    <a:pt x="263" y="2902"/>
                    <a:pt x="715" y="3391"/>
                    <a:pt x="1321" y="3617"/>
                  </a:cubicBezTo>
                  <a:cubicBezTo>
                    <a:pt x="1321" y="3617"/>
                    <a:pt x="525" y="7459"/>
                    <a:pt x="416" y="7947"/>
                  </a:cubicBezTo>
                  <a:cubicBezTo>
                    <a:pt x="1393" y="8291"/>
                    <a:pt x="2451" y="8517"/>
                    <a:pt x="3463" y="8517"/>
                  </a:cubicBezTo>
                  <a:cubicBezTo>
                    <a:pt x="4105" y="8517"/>
                    <a:pt x="4711" y="8472"/>
                    <a:pt x="5308" y="8291"/>
                  </a:cubicBezTo>
                  <a:cubicBezTo>
                    <a:pt x="5579" y="8246"/>
                    <a:pt x="5805" y="8137"/>
                    <a:pt x="5986" y="8020"/>
                  </a:cubicBezTo>
                  <a:cubicBezTo>
                    <a:pt x="5841" y="7387"/>
                    <a:pt x="5805" y="6663"/>
                    <a:pt x="5723" y="5985"/>
                  </a:cubicBezTo>
                  <a:cubicBezTo>
                    <a:pt x="5579" y="5126"/>
                    <a:pt x="5497" y="4222"/>
                    <a:pt x="5425" y="3354"/>
                  </a:cubicBezTo>
                  <a:cubicBezTo>
                    <a:pt x="5687" y="3273"/>
                    <a:pt x="5950" y="3201"/>
                    <a:pt x="6212" y="3092"/>
                  </a:cubicBezTo>
                  <a:cubicBezTo>
                    <a:pt x="6365" y="3011"/>
                    <a:pt x="6519" y="2902"/>
                    <a:pt x="6664" y="2749"/>
                  </a:cubicBezTo>
                  <a:cubicBezTo>
                    <a:pt x="6709" y="2713"/>
                    <a:pt x="6745" y="2713"/>
                    <a:pt x="6745" y="2676"/>
                  </a:cubicBezTo>
                  <a:cubicBezTo>
                    <a:pt x="6854" y="2523"/>
                    <a:pt x="6935" y="2369"/>
                    <a:pt x="7007" y="2224"/>
                  </a:cubicBezTo>
                  <a:lnTo>
                    <a:pt x="6329" y="1203"/>
                  </a:lnTo>
                  <a:cubicBezTo>
                    <a:pt x="6212" y="1013"/>
                    <a:pt x="6103" y="868"/>
                    <a:pt x="5986" y="714"/>
                  </a:cubicBezTo>
                  <a:cubicBezTo>
                    <a:pt x="5877" y="561"/>
                    <a:pt x="5805" y="416"/>
                    <a:pt x="5687" y="299"/>
                  </a:cubicBezTo>
                  <a:cubicBezTo>
                    <a:pt x="5579" y="226"/>
                    <a:pt x="5425" y="154"/>
                    <a:pt x="5308" y="109"/>
                  </a:cubicBezTo>
                  <a:cubicBezTo>
                    <a:pt x="4973" y="36"/>
                    <a:pt x="4675" y="0"/>
                    <a:pt x="433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215100" y="2055075"/>
              <a:ext cx="12225" cy="142425"/>
            </a:xfrm>
            <a:custGeom>
              <a:avLst/>
              <a:gdLst/>
              <a:ahLst/>
              <a:cxnLst/>
              <a:rect l="l" t="t" r="r" b="b"/>
              <a:pathLst>
                <a:path w="489" h="5697" extrusionOk="0">
                  <a:moveTo>
                    <a:pt x="36" y="1"/>
                  </a:moveTo>
                  <a:lnTo>
                    <a:pt x="36" y="227"/>
                  </a:lnTo>
                  <a:cubicBezTo>
                    <a:pt x="36" y="453"/>
                    <a:pt x="36" y="724"/>
                    <a:pt x="0" y="950"/>
                  </a:cubicBezTo>
                  <a:cubicBezTo>
                    <a:pt x="0" y="1475"/>
                    <a:pt x="36" y="2035"/>
                    <a:pt x="72" y="2605"/>
                  </a:cubicBezTo>
                  <a:cubicBezTo>
                    <a:pt x="154" y="3771"/>
                    <a:pt x="298" y="4793"/>
                    <a:pt x="416" y="5543"/>
                  </a:cubicBezTo>
                  <a:cubicBezTo>
                    <a:pt x="416" y="5615"/>
                    <a:pt x="416" y="5652"/>
                    <a:pt x="452" y="5697"/>
                  </a:cubicBezTo>
                  <a:cubicBezTo>
                    <a:pt x="452" y="5697"/>
                    <a:pt x="452" y="5652"/>
                    <a:pt x="488" y="5652"/>
                  </a:cubicBezTo>
                  <a:cubicBezTo>
                    <a:pt x="488" y="5615"/>
                    <a:pt x="488" y="5579"/>
                    <a:pt x="452" y="5543"/>
                  </a:cubicBezTo>
                  <a:cubicBezTo>
                    <a:pt x="380" y="4793"/>
                    <a:pt x="226" y="3771"/>
                    <a:pt x="154" y="2605"/>
                  </a:cubicBezTo>
                  <a:cubicBezTo>
                    <a:pt x="109" y="1999"/>
                    <a:pt x="72" y="1475"/>
                    <a:pt x="72" y="950"/>
                  </a:cubicBezTo>
                  <a:cubicBezTo>
                    <a:pt x="72" y="724"/>
                    <a:pt x="72" y="453"/>
                    <a:pt x="109" y="227"/>
                  </a:cubicBezTo>
                  <a:lnTo>
                    <a:pt x="109" y="119"/>
                  </a:lnTo>
                  <a:cubicBezTo>
                    <a:pt x="72" y="82"/>
                    <a:pt x="72" y="46"/>
                    <a:pt x="36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101175" y="2176700"/>
              <a:ext cx="139250" cy="26450"/>
            </a:xfrm>
            <a:custGeom>
              <a:avLst/>
              <a:gdLst/>
              <a:ahLst/>
              <a:cxnLst/>
              <a:rect l="l" t="t" r="r" b="b"/>
              <a:pathLst>
                <a:path w="5570" h="1058" extrusionOk="0">
                  <a:moveTo>
                    <a:pt x="109" y="0"/>
                  </a:moveTo>
                  <a:cubicBezTo>
                    <a:pt x="73" y="226"/>
                    <a:pt x="37" y="416"/>
                    <a:pt x="0" y="488"/>
                  </a:cubicBezTo>
                  <a:cubicBezTo>
                    <a:pt x="977" y="832"/>
                    <a:pt x="2035" y="1058"/>
                    <a:pt x="3047" y="1058"/>
                  </a:cubicBezTo>
                  <a:cubicBezTo>
                    <a:pt x="3689" y="1058"/>
                    <a:pt x="4295" y="1013"/>
                    <a:pt x="4892" y="832"/>
                  </a:cubicBezTo>
                  <a:cubicBezTo>
                    <a:pt x="5163" y="787"/>
                    <a:pt x="5389" y="678"/>
                    <a:pt x="5570" y="561"/>
                  </a:cubicBezTo>
                  <a:cubicBezTo>
                    <a:pt x="5570" y="452"/>
                    <a:pt x="5534" y="298"/>
                    <a:pt x="5497" y="154"/>
                  </a:cubicBezTo>
                  <a:cubicBezTo>
                    <a:pt x="4799" y="462"/>
                    <a:pt x="4009" y="595"/>
                    <a:pt x="3203" y="595"/>
                  </a:cubicBezTo>
                  <a:cubicBezTo>
                    <a:pt x="2142" y="595"/>
                    <a:pt x="1054" y="365"/>
                    <a:pt x="10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43450" y="1990225"/>
              <a:ext cx="67825" cy="43800"/>
            </a:xfrm>
            <a:custGeom>
              <a:avLst/>
              <a:gdLst/>
              <a:ahLst/>
              <a:cxnLst/>
              <a:rect l="l" t="t" r="r" b="b"/>
              <a:pathLst>
                <a:path w="2713" h="1752" extrusionOk="0">
                  <a:moveTo>
                    <a:pt x="2224" y="0"/>
                  </a:moveTo>
                  <a:cubicBezTo>
                    <a:pt x="2188" y="299"/>
                    <a:pt x="2116" y="642"/>
                    <a:pt x="1890" y="868"/>
                  </a:cubicBezTo>
                  <a:cubicBezTo>
                    <a:pt x="1708" y="995"/>
                    <a:pt x="1482" y="1070"/>
                    <a:pt x="1260" y="1070"/>
                  </a:cubicBezTo>
                  <a:cubicBezTo>
                    <a:pt x="1150" y="1070"/>
                    <a:pt x="1042" y="1052"/>
                    <a:pt x="940" y="1013"/>
                  </a:cubicBezTo>
                  <a:cubicBezTo>
                    <a:pt x="570" y="868"/>
                    <a:pt x="416" y="452"/>
                    <a:pt x="416" y="36"/>
                  </a:cubicBezTo>
                  <a:lnTo>
                    <a:pt x="0" y="36"/>
                  </a:lnTo>
                  <a:cubicBezTo>
                    <a:pt x="36" y="299"/>
                    <a:pt x="81" y="525"/>
                    <a:pt x="154" y="751"/>
                  </a:cubicBezTo>
                  <a:cubicBezTo>
                    <a:pt x="307" y="1130"/>
                    <a:pt x="570" y="1546"/>
                    <a:pt x="940" y="1691"/>
                  </a:cubicBezTo>
                  <a:cubicBezTo>
                    <a:pt x="1052" y="1732"/>
                    <a:pt x="1167" y="1751"/>
                    <a:pt x="1281" y="1751"/>
                  </a:cubicBezTo>
                  <a:cubicBezTo>
                    <a:pt x="1589" y="1751"/>
                    <a:pt x="1891" y="1611"/>
                    <a:pt x="2116" y="1393"/>
                  </a:cubicBezTo>
                  <a:cubicBezTo>
                    <a:pt x="2450" y="1058"/>
                    <a:pt x="2604" y="642"/>
                    <a:pt x="2676" y="190"/>
                  </a:cubicBezTo>
                  <a:cubicBezTo>
                    <a:pt x="2676" y="154"/>
                    <a:pt x="2712" y="73"/>
                    <a:pt x="2712" y="36"/>
                  </a:cubicBezTo>
                  <a:cubicBezTo>
                    <a:pt x="2568" y="0"/>
                    <a:pt x="2414" y="0"/>
                    <a:pt x="2224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219825" y="2035425"/>
              <a:ext cx="46150" cy="38675"/>
            </a:xfrm>
            <a:custGeom>
              <a:avLst/>
              <a:gdLst/>
              <a:ahLst/>
              <a:cxnLst/>
              <a:rect l="l" t="t" r="r" b="b"/>
              <a:pathLst>
                <a:path w="1846" h="1547" extrusionOk="0">
                  <a:moveTo>
                    <a:pt x="1547" y="0"/>
                  </a:moveTo>
                  <a:cubicBezTo>
                    <a:pt x="1321" y="226"/>
                    <a:pt x="1095" y="452"/>
                    <a:pt x="824" y="679"/>
                  </a:cubicBezTo>
                  <a:cubicBezTo>
                    <a:pt x="561" y="868"/>
                    <a:pt x="299" y="1013"/>
                    <a:pt x="1" y="1131"/>
                  </a:cubicBezTo>
                  <a:cubicBezTo>
                    <a:pt x="109" y="1284"/>
                    <a:pt x="191" y="1393"/>
                    <a:pt x="263" y="1546"/>
                  </a:cubicBezTo>
                  <a:cubicBezTo>
                    <a:pt x="525" y="1465"/>
                    <a:pt x="788" y="1393"/>
                    <a:pt x="1050" y="1284"/>
                  </a:cubicBezTo>
                  <a:cubicBezTo>
                    <a:pt x="1203" y="1203"/>
                    <a:pt x="1357" y="1094"/>
                    <a:pt x="1502" y="941"/>
                  </a:cubicBezTo>
                  <a:cubicBezTo>
                    <a:pt x="1547" y="905"/>
                    <a:pt x="1583" y="905"/>
                    <a:pt x="1583" y="868"/>
                  </a:cubicBezTo>
                  <a:cubicBezTo>
                    <a:pt x="1692" y="715"/>
                    <a:pt x="1773" y="561"/>
                    <a:pt x="1845" y="416"/>
                  </a:cubicBezTo>
                  <a:cubicBezTo>
                    <a:pt x="1728" y="263"/>
                    <a:pt x="1655" y="109"/>
                    <a:pt x="1547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3164225" y="2096350"/>
              <a:ext cx="101750" cy="54075"/>
            </a:xfrm>
            <a:custGeom>
              <a:avLst/>
              <a:gdLst/>
              <a:ahLst/>
              <a:cxnLst/>
              <a:rect l="l" t="t" r="r" b="b"/>
              <a:pathLst>
                <a:path w="4070" h="2163" extrusionOk="0">
                  <a:moveTo>
                    <a:pt x="3422" y="1"/>
                  </a:moveTo>
                  <a:cubicBezTo>
                    <a:pt x="3390" y="1"/>
                    <a:pt x="3355" y="5"/>
                    <a:pt x="3319" y="14"/>
                  </a:cubicBezTo>
                  <a:cubicBezTo>
                    <a:pt x="3129" y="14"/>
                    <a:pt x="2939" y="86"/>
                    <a:pt x="2749" y="122"/>
                  </a:cubicBezTo>
                  <a:cubicBezTo>
                    <a:pt x="2487" y="203"/>
                    <a:pt x="2261" y="312"/>
                    <a:pt x="2035" y="384"/>
                  </a:cubicBezTo>
                  <a:cubicBezTo>
                    <a:pt x="1357" y="692"/>
                    <a:pt x="643" y="990"/>
                    <a:pt x="1" y="1406"/>
                  </a:cubicBezTo>
                  <a:cubicBezTo>
                    <a:pt x="1" y="1668"/>
                    <a:pt x="73" y="1930"/>
                    <a:pt x="155" y="2156"/>
                  </a:cubicBezTo>
                  <a:cubicBezTo>
                    <a:pt x="196" y="2160"/>
                    <a:pt x="246" y="2162"/>
                    <a:pt x="303" y="2162"/>
                  </a:cubicBezTo>
                  <a:cubicBezTo>
                    <a:pt x="756" y="2162"/>
                    <a:pt x="1632" y="2048"/>
                    <a:pt x="1737" y="2048"/>
                  </a:cubicBezTo>
                  <a:cubicBezTo>
                    <a:pt x="2297" y="1930"/>
                    <a:pt x="2822" y="1822"/>
                    <a:pt x="3355" y="1596"/>
                  </a:cubicBezTo>
                  <a:cubicBezTo>
                    <a:pt x="3581" y="1514"/>
                    <a:pt x="3807" y="1406"/>
                    <a:pt x="3952" y="1252"/>
                  </a:cubicBezTo>
                  <a:cubicBezTo>
                    <a:pt x="3997" y="1216"/>
                    <a:pt x="4033" y="1180"/>
                    <a:pt x="4069" y="1144"/>
                  </a:cubicBezTo>
                  <a:cubicBezTo>
                    <a:pt x="4069" y="1062"/>
                    <a:pt x="4069" y="1026"/>
                    <a:pt x="4033" y="990"/>
                  </a:cubicBezTo>
                  <a:cubicBezTo>
                    <a:pt x="3958" y="639"/>
                    <a:pt x="3828" y="1"/>
                    <a:pt x="342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135075" y="2120175"/>
              <a:ext cx="79125" cy="49075"/>
            </a:xfrm>
            <a:custGeom>
              <a:avLst/>
              <a:gdLst/>
              <a:ahLst/>
              <a:cxnLst/>
              <a:rect l="l" t="t" r="r" b="b"/>
              <a:pathLst>
                <a:path w="3165" h="1963" extrusionOk="0">
                  <a:moveTo>
                    <a:pt x="2035" y="1"/>
                  </a:moveTo>
                  <a:cubicBezTo>
                    <a:pt x="1773" y="109"/>
                    <a:pt x="1501" y="227"/>
                    <a:pt x="1203" y="299"/>
                  </a:cubicBezTo>
                  <a:cubicBezTo>
                    <a:pt x="941" y="381"/>
                    <a:pt x="642" y="417"/>
                    <a:pt x="335" y="453"/>
                  </a:cubicBezTo>
                  <a:cubicBezTo>
                    <a:pt x="299" y="489"/>
                    <a:pt x="190" y="489"/>
                    <a:pt x="190" y="561"/>
                  </a:cubicBezTo>
                  <a:cubicBezTo>
                    <a:pt x="352" y="594"/>
                    <a:pt x="490" y="621"/>
                    <a:pt x="639" y="621"/>
                  </a:cubicBezTo>
                  <a:cubicBezTo>
                    <a:pt x="698" y="621"/>
                    <a:pt x="759" y="617"/>
                    <a:pt x="823" y="607"/>
                  </a:cubicBezTo>
                  <a:lnTo>
                    <a:pt x="823" y="607"/>
                  </a:lnTo>
                  <a:cubicBezTo>
                    <a:pt x="679" y="679"/>
                    <a:pt x="525" y="751"/>
                    <a:pt x="371" y="833"/>
                  </a:cubicBezTo>
                  <a:cubicBezTo>
                    <a:pt x="227" y="941"/>
                    <a:pt x="109" y="1013"/>
                    <a:pt x="1" y="1167"/>
                  </a:cubicBezTo>
                  <a:lnTo>
                    <a:pt x="37" y="1167"/>
                  </a:lnTo>
                  <a:cubicBezTo>
                    <a:pt x="299" y="1131"/>
                    <a:pt x="489" y="1013"/>
                    <a:pt x="715" y="869"/>
                  </a:cubicBezTo>
                  <a:lnTo>
                    <a:pt x="715" y="869"/>
                  </a:lnTo>
                  <a:cubicBezTo>
                    <a:pt x="489" y="1059"/>
                    <a:pt x="227" y="1285"/>
                    <a:pt x="109" y="1583"/>
                  </a:cubicBezTo>
                  <a:lnTo>
                    <a:pt x="109" y="1655"/>
                  </a:lnTo>
                  <a:cubicBezTo>
                    <a:pt x="109" y="1681"/>
                    <a:pt x="127" y="1710"/>
                    <a:pt x="137" y="1710"/>
                  </a:cubicBezTo>
                  <a:cubicBezTo>
                    <a:pt x="142" y="1710"/>
                    <a:pt x="145" y="1705"/>
                    <a:pt x="145" y="1691"/>
                  </a:cubicBezTo>
                  <a:lnTo>
                    <a:pt x="190" y="1691"/>
                  </a:lnTo>
                  <a:cubicBezTo>
                    <a:pt x="371" y="1465"/>
                    <a:pt x="561" y="1285"/>
                    <a:pt x="715" y="1095"/>
                  </a:cubicBezTo>
                  <a:lnTo>
                    <a:pt x="715" y="1095"/>
                  </a:lnTo>
                  <a:cubicBezTo>
                    <a:pt x="597" y="1285"/>
                    <a:pt x="525" y="1465"/>
                    <a:pt x="453" y="1655"/>
                  </a:cubicBezTo>
                  <a:cubicBezTo>
                    <a:pt x="416" y="1737"/>
                    <a:pt x="371" y="1845"/>
                    <a:pt x="453" y="1881"/>
                  </a:cubicBezTo>
                  <a:cubicBezTo>
                    <a:pt x="597" y="1655"/>
                    <a:pt x="787" y="1429"/>
                    <a:pt x="941" y="1203"/>
                  </a:cubicBezTo>
                  <a:lnTo>
                    <a:pt x="941" y="1203"/>
                  </a:lnTo>
                  <a:cubicBezTo>
                    <a:pt x="823" y="1429"/>
                    <a:pt x="787" y="1691"/>
                    <a:pt x="823" y="1963"/>
                  </a:cubicBezTo>
                  <a:cubicBezTo>
                    <a:pt x="977" y="1845"/>
                    <a:pt x="905" y="1583"/>
                    <a:pt x="1049" y="1429"/>
                  </a:cubicBezTo>
                  <a:cubicBezTo>
                    <a:pt x="1167" y="1285"/>
                    <a:pt x="1393" y="1321"/>
                    <a:pt x="1583" y="1285"/>
                  </a:cubicBezTo>
                  <a:cubicBezTo>
                    <a:pt x="1845" y="1239"/>
                    <a:pt x="2107" y="1239"/>
                    <a:pt x="2369" y="1203"/>
                  </a:cubicBezTo>
                  <a:cubicBezTo>
                    <a:pt x="2631" y="1131"/>
                    <a:pt x="2903" y="1095"/>
                    <a:pt x="3165" y="1013"/>
                  </a:cubicBezTo>
                  <a:lnTo>
                    <a:pt x="2035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090775" y="2039275"/>
              <a:ext cx="35725" cy="41375"/>
            </a:xfrm>
            <a:custGeom>
              <a:avLst/>
              <a:gdLst/>
              <a:ahLst/>
              <a:cxnLst/>
              <a:rect l="l" t="t" r="r" b="b"/>
              <a:pathLst>
                <a:path w="1429" h="1655" extrusionOk="0">
                  <a:moveTo>
                    <a:pt x="299" y="0"/>
                  </a:moveTo>
                  <a:cubicBezTo>
                    <a:pt x="190" y="109"/>
                    <a:pt x="109" y="262"/>
                    <a:pt x="1" y="371"/>
                  </a:cubicBezTo>
                  <a:cubicBezTo>
                    <a:pt x="263" y="940"/>
                    <a:pt x="715" y="1429"/>
                    <a:pt x="1321" y="1655"/>
                  </a:cubicBezTo>
                  <a:cubicBezTo>
                    <a:pt x="1357" y="1582"/>
                    <a:pt x="1357" y="1501"/>
                    <a:pt x="1357" y="1429"/>
                  </a:cubicBezTo>
                  <a:cubicBezTo>
                    <a:pt x="1393" y="1275"/>
                    <a:pt x="1393" y="1130"/>
                    <a:pt x="1429" y="1013"/>
                  </a:cubicBezTo>
                  <a:cubicBezTo>
                    <a:pt x="977" y="751"/>
                    <a:pt x="561" y="407"/>
                    <a:pt x="29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87750" y="1966700"/>
              <a:ext cx="25" cy="9300"/>
            </a:xfrm>
            <a:custGeom>
              <a:avLst/>
              <a:gdLst/>
              <a:ahLst/>
              <a:cxnLst/>
              <a:rect l="l" t="t" r="r" b="b"/>
              <a:pathLst>
                <a:path w="1" h="372" extrusionOk="0">
                  <a:moveTo>
                    <a:pt x="0" y="1"/>
                  </a:moveTo>
                  <a:lnTo>
                    <a:pt x="0" y="1"/>
                  </a:lnTo>
                  <a:lnTo>
                    <a:pt x="0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187750" y="1975975"/>
              <a:ext cx="25" cy="1150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1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3161300" y="1966700"/>
              <a:ext cx="26475" cy="12250"/>
            </a:xfrm>
            <a:custGeom>
              <a:avLst/>
              <a:gdLst/>
              <a:ahLst/>
              <a:cxnLst/>
              <a:rect l="l" t="t" r="r" b="b"/>
              <a:pathLst>
                <a:path w="1059" h="490" extrusionOk="0">
                  <a:moveTo>
                    <a:pt x="1058" y="1"/>
                  </a:moveTo>
                  <a:cubicBezTo>
                    <a:pt x="832" y="37"/>
                    <a:pt x="606" y="73"/>
                    <a:pt x="380" y="73"/>
                  </a:cubicBezTo>
                  <a:cubicBezTo>
                    <a:pt x="226" y="73"/>
                    <a:pt x="118" y="73"/>
                    <a:pt x="0" y="37"/>
                  </a:cubicBezTo>
                  <a:lnTo>
                    <a:pt x="0" y="109"/>
                  </a:lnTo>
                  <a:lnTo>
                    <a:pt x="0" y="453"/>
                  </a:lnTo>
                  <a:lnTo>
                    <a:pt x="0" y="489"/>
                  </a:lnTo>
                  <a:lnTo>
                    <a:pt x="380" y="489"/>
                  </a:lnTo>
                  <a:cubicBezTo>
                    <a:pt x="606" y="489"/>
                    <a:pt x="832" y="489"/>
                    <a:pt x="1058" y="417"/>
                  </a:cubicBezTo>
                  <a:lnTo>
                    <a:pt x="1058" y="37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3122875" y="1864425"/>
              <a:ext cx="103550" cy="104300"/>
            </a:xfrm>
            <a:custGeom>
              <a:avLst/>
              <a:gdLst/>
              <a:ahLst/>
              <a:cxnLst/>
              <a:rect l="l" t="t" r="r" b="b"/>
              <a:pathLst>
                <a:path w="4142" h="4172" extrusionOk="0">
                  <a:moveTo>
                    <a:pt x="1628" y="1"/>
                  </a:moveTo>
                  <a:cubicBezTo>
                    <a:pt x="1325" y="1"/>
                    <a:pt x="1026" y="49"/>
                    <a:pt x="751" y="168"/>
                  </a:cubicBezTo>
                  <a:cubicBezTo>
                    <a:pt x="489" y="322"/>
                    <a:pt x="299" y="620"/>
                    <a:pt x="181" y="928"/>
                  </a:cubicBezTo>
                  <a:cubicBezTo>
                    <a:pt x="0" y="1298"/>
                    <a:pt x="37" y="1750"/>
                    <a:pt x="73" y="2166"/>
                  </a:cubicBezTo>
                  <a:cubicBezTo>
                    <a:pt x="145" y="2654"/>
                    <a:pt x="73" y="3486"/>
                    <a:pt x="561" y="3830"/>
                  </a:cubicBezTo>
                  <a:cubicBezTo>
                    <a:pt x="924" y="4072"/>
                    <a:pt x="1396" y="4171"/>
                    <a:pt x="1871" y="4171"/>
                  </a:cubicBezTo>
                  <a:cubicBezTo>
                    <a:pt x="2283" y="4171"/>
                    <a:pt x="2698" y="4096"/>
                    <a:pt x="3047" y="3974"/>
                  </a:cubicBezTo>
                  <a:cubicBezTo>
                    <a:pt x="4141" y="3604"/>
                    <a:pt x="3915" y="2392"/>
                    <a:pt x="3843" y="1524"/>
                  </a:cubicBezTo>
                  <a:cubicBezTo>
                    <a:pt x="3798" y="1036"/>
                    <a:pt x="3572" y="584"/>
                    <a:pt x="3119" y="322"/>
                  </a:cubicBezTo>
                  <a:cubicBezTo>
                    <a:pt x="2975" y="250"/>
                    <a:pt x="2821" y="213"/>
                    <a:pt x="2713" y="168"/>
                  </a:cubicBezTo>
                  <a:cubicBezTo>
                    <a:pt x="2363" y="70"/>
                    <a:pt x="1992" y="1"/>
                    <a:pt x="1628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158575" y="1914950"/>
              <a:ext cx="14050" cy="14050"/>
            </a:xfrm>
            <a:custGeom>
              <a:avLst/>
              <a:gdLst/>
              <a:ahLst/>
              <a:cxnLst/>
              <a:rect l="l" t="t" r="r" b="b"/>
              <a:pathLst>
                <a:path w="562" h="562" extrusionOk="0">
                  <a:moveTo>
                    <a:pt x="299" y="1"/>
                  </a:moveTo>
                  <a:cubicBezTo>
                    <a:pt x="227" y="1"/>
                    <a:pt x="191" y="37"/>
                    <a:pt x="155" y="73"/>
                  </a:cubicBezTo>
                  <a:cubicBezTo>
                    <a:pt x="37" y="109"/>
                    <a:pt x="1" y="227"/>
                    <a:pt x="1" y="299"/>
                  </a:cubicBezTo>
                  <a:lnTo>
                    <a:pt x="1" y="453"/>
                  </a:lnTo>
                  <a:cubicBezTo>
                    <a:pt x="37" y="489"/>
                    <a:pt x="37" y="489"/>
                    <a:pt x="73" y="525"/>
                  </a:cubicBezTo>
                  <a:cubicBezTo>
                    <a:pt x="109" y="561"/>
                    <a:pt x="155" y="561"/>
                    <a:pt x="191" y="561"/>
                  </a:cubicBezTo>
                  <a:lnTo>
                    <a:pt x="227" y="561"/>
                  </a:lnTo>
                  <a:cubicBezTo>
                    <a:pt x="335" y="525"/>
                    <a:pt x="453" y="453"/>
                    <a:pt x="489" y="335"/>
                  </a:cubicBezTo>
                  <a:cubicBezTo>
                    <a:pt x="561" y="145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156775" y="1914450"/>
              <a:ext cx="11325" cy="14925"/>
            </a:xfrm>
            <a:custGeom>
              <a:avLst/>
              <a:gdLst/>
              <a:ahLst/>
              <a:cxnLst/>
              <a:rect l="l" t="t" r="r" b="b"/>
              <a:pathLst>
                <a:path w="453" h="597" extrusionOk="0">
                  <a:moveTo>
                    <a:pt x="371" y="0"/>
                  </a:moveTo>
                  <a:cubicBezTo>
                    <a:pt x="348" y="0"/>
                    <a:pt x="323" y="6"/>
                    <a:pt x="299" y="21"/>
                  </a:cubicBezTo>
                  <a:cubicBezTo>
                    <a:pt x="263" y="21"/>
                    <a:pt x="181" y="21"/>
                    <a:pt x="145" y="57"/>
                  </a:cubicBezTo>
                  <a:cubicBezTo>
                    <a:pt x="109" y="93"/>
                    <a:pt x="73" y="129"/>
                    <a:pt x="37" y="201"/>
                  </a:cubicBezTo>
                  <a:cubicBezTo>
                    <a:pt x="0" y="283"/>
                    <a:pt x="0" y="355"/>
                    <a:pt x="37" y="391"/>
                  </a:cubicBezTo>
                  <a:cubicBezTo>
                    <a:pt x="73" y="473"/>
                    <a:pt x="73" y="509"/>
                    <a:pt x="109" y="545"/>
                  </a:cubicBezTo>
                  <a:cubicBezTo>
                    <a:pt x="160" y="571"/>
                    <a:pt x="216" y="596"/>
                    <a:pt x="244" y="596"/>
                  </a:cubicBezTo>
                  <a:cubicBezTo>
                    <a:pt x="256" y="596"/>
                    <a:pt x="263" y="592"/>
                    <a:pt x="263" y="581"/>
                  </a:cubicBezTo>
                  <a:cubicBezTo>
                    <a:pt x="263" y="581"/>
                    <a:pt x="181" y="581"/>
                    <a:pt x="145" y="509"/>
                  </a:cubicBezTo>
                  <a:cubicBezTo>
                    <a:pt x="109" y="473"/>
                    <a:pt x="37" y="355"/>
                    <a:pt x="73" y="247"/>
                  </a:cubicBezTo>
                  <a:cubicBezTo>
                    <a:pt x="109" y="129"/>
                    <a:pt x="227" y="57"/>
                    <a:pt x="299" y="57"/>
                  </a:cubicBezTo>
                  <a:cubicBezTo>
                    <a:pt x="371" y="21"/>
                    <a:pt x="453" y="21"/>
                    <a:pt x="453" y="21"/>
                  </a:cubicBezTo>
                  <a:cubicBezTo>
                    <a:pt x="453" y="21"/>
                    <a:pt x="416" y="0"/>
                    <a:pt x="371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166050" y="1926250"/>
              <a:ext cx="3850" cy="1825"/>
            </a:xfrm>
            <a:custGeom>
              <a:avLst/>
              <a:gdLst/>
              <a:ahLst/>
              <a:cxnLst/>
              <a:rect l="l" t="t" r="r" b="b"/>
              <a:pathLst>
                <a:path w="154" h="73" extrusionOk="0">
                  <a:moveTo>
                    <a:pt x="82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36" y="73"/>
                    <a:pt x="82" y="73"/>
                    <a:pt x="82" y="37"/>
                  </a:cubicBezTo>
                  <a:cubicBezTo>
                    <a:pt x="118" y="37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157675" y="1928050"/>
              <a:ext cx="16075" cy="7750"/>
            </a:xfrm>
            <a:custGeom>
              <a:avLst/>
              <a:gdLst/>
              <a:ahLst/>
              <a:cxnLst/>
              <a:rect l="l" t="t" r="r" b="b"/>
              <a:pathLst>
                <a:path w="643" h="310" extrusionOk="0">
                  <a:moveTo>
                    <a:pt x="643" y="1"/>
                  </a:moveTo>
                  <a:cubicBezTo>
                    <a:pt x="597" y="1"/>
                    <a:pt x="597" y="73"/>
                    <a:pt x="561" y="109"/>
                  </a:cubicBezTo>
                  <a:cubicBezTo>
                    <a:pt x="525" y="191"/>
                    <a:pt x="453" y="227"/>
                    <a:pt x="335" y="263"/>
                  </a:cubicBezTo>
                  <a:cubicBezTo>
                    <a:pt x="263" y="263"/>
                    <a:pt x="145" y="227"/>
                    <a:pt x="109" y="191"/>
                  </a:cubicBezTo>
                  <a:cubicBezTo>
                    <a:pt x="37" y="155"/>
                    <a:pt x="1" y="109"/>
                    <a:pt x="1" y="109"/>
                  </a:cubicBezTo>
                  <a:lnTo>
                    <a:pt x="1" y="109"/>
                  </a:lnTo>
                  <a:cubicBezTo>
                    <a:pt x="1" y="109"/>
                    <a:pt x="1" y="191"/>
                    <a:pt x="73" y="227"/>
                  </a:cubicBezTo>
                  <a:cubicBezTo>
                    <a:pt x="102" y="256"/>
                    <a:pt x="185" y="309"/>
                    <a:pt x="292" y="309"/>
                  </a:cubicBezTo>
                  <a:cubicBezTo>
                    <a:pt x="317" y="309"/>
                    <a:pt x="344" y="306"/>
                    <a:pt x="371" y="299"/>
                  </a:cubicBezTo>
                  <a:cubicBezTo>
                    <a:pt x="489" y="299"/>
                    <a:pt x="561" y="191"/>
                    <a:pt x="597" y="155"/>
                  </a:cubicBezTo>
                  <a:cubicBezTo>
                    <a:pt x="643" y="73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3144350" y="1913825"/>
              <a:ext cx="2950" cy="10425"/>
            </a:xfrm>
            <a:custGeom>
              <a:avLst/>
              <a:gdLst/>
              <a:ahLst/>
              <a:cxnLst/>
              <a:rect l="l" t="t" r="r" b="b"/>
              <a:pathLst>
                <a:path w="118" h="417" extrusionOk="0">
                  <a:moveTo>
                    <a:pt x="45" y="0"/>
                  </a:moveTo>
                  <a:cubicBezTo>
                    <a:pt x="0" y="0"/>
                    <a:pt x="0" y="118"/>
                    <a:pt x="0" y="226"/>
                  </a:cubicBezTo>
                  <a:cubicBezTo>
                    <a:pt x="0" y="308"/>
                    <a:pt x="45" y="416"/>
                    <a:pt x="82" y="416"/>
                  </a:cubicBezTo>
                  <a:cubicBezTo>
                    <a:pt x="118" y="416"/>
                    <a:pt x="118" y="308"/>
                    <a:pt x="118" y="190"/>
                  </a:cubicBezTo>
                  <a:cubicBezTo>
                    <a:pt x="82" y="82"/>
                    <a:pt x="82" y="0"/>
                    <a:pt x="45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3181175" y="1912025"/>
              <a:ext cx="3875" cy="9500"/>
            </a:xfrm>
            <a:custGeom>
              <a:avLst/>
              <a:gdLst/>
              <a:ahLst/>
              <a:cxnLst/>
              <a:rect l="l" t="t" r="r" b="b"/>
              <a:pathLst>
                <a:path w="155" h="380" extrusionOk="0">
                  <a:moveTo>
                    <a:pt x="37" y="0"/>
                  </a:moveTo>
                  <a:cubicBezTo>
                    <a:pt x="1" y="0"/>
                    <a:pt x="1" y="72"/>
                    <a:pt x="1" y="190"/>
                  </a:cubicBezTo>
                  <a:cubicBezTo>
                    <a:pt x="37" y="298"/>
                    <a:pt x="73" y="380"/>
                    <a:pt x="73" y="380"/>
                  </a:cubicBezTo>
                  <a:cubicBezTo>
                    <a:pt x="109" y="380"/>
                    <a:pt x="155" y="262"/>
                    <a:pt x="109" y="190"/>
                  </a:cubicBezTo>
                  <a:cubicBezTo>
                    <a:pt x="109" y="72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135975" y="1897525"/>
              <a:ext cx="13150" cy="8875"/>
            </a:xfrm>
            <a:custGeom>
              <a:avLst/>
              <a:gdLst/>
              <a:ahLst/>
              <a:cxnLst/>
              <a:rect l="l" t="t" r="r" b="b"/>
              <a:pathLst>
                <a:path w="526" h="355" extrusionOk="0">
                  <a:moveTo>
                    <a:pt x="385" y="1"/>
                  </a:moveTo>
                  <a:cubicBezTo>
                    <a:pt x="329" y="1"/>
                    <a:pt x="267" y="30"/>
                    <a:pt x="191" y="56"/>
                  </a:cubicBezTo>
                  <a:cubicBezTo>
                    <a:pt x="109" y="92"/>
                    <a:pt x="37" y="164"/>
                    <a:pt x="37" y="246"/>
                  </a:cubicBezTo>
                  <a:cubicBezTo>
                    <a:pt x="1" y="318"/>
                    <a:pt x="1" y="354"/>
                    <a:pt x="1" y="354"/>
                  </a:cubicBezTo>
                  <a:cubicBezTo>
                    <a:pt x="37" y="354"/>
                    <a:pt x="109" y="246"/>
                    <a:pt x="263" y="164"/>
                  </a:cubicBezTo>
                  <a:cubicBezTo>
                    <a:pt x="380" y="56"/>
                    <a:pt x="525" y="92"/>
                    <a:pt x="525" y="56"/>
                  </a:cubicBezTo>
                  <a:cubicBezTo>
                    <a:pt x="525" y="56"/>
                    <a:pt x="525" y="20"/>
                    <a:pt x="453" y="20"/>
                  </a:cubicBezTo>
                  <a:cubicBezTo>
                    <a:pt x="431" y="6"/>
                    <a:pt x="409" y="1"/>
                    <a:pt x="385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175525" y="1892575"/>
              <a:ext cx="16075" cy="6525"/>
            </a:xfrm>
            <a:custGeom>
              <a:avLst/>
              <a:gdLst/>
              <a:ahLst/>
              <a:cxnLst/>
              <a:rect l="l" t="t" r="r" b="b"/>
              <a:pathLst>
                <a:path w="643" h="261" extrusionOk="0">
                  <a:moveTo>
                    <a:pt x="231" y="1"/>
                  </a:moveTo>
                  <a:cubicBezTo>
                    <a:pt x="189" y="1"/>
                    <a:pt x="150" y="10"/>
                    <a:pt x="109" y="28"/>
                  </a:cubicBezTo>
                  <a:cubicBezTo>
                    <a:pt x="37" y="28"/>
                    <a:pt x="1" y="64"/>
                    <a:pt x="37" y="64"/>
                  </a:cubicBezTo>
                  <a:cubicBezTo>
                    <a:pt x="37" y="100"/>
                    <a:pt x="191" y="64"/>
                    <a:pt x="335" y="136"/>
                  </a:cubicBezTo>
                  <a:cubicBezTo>
                    <a:pt x="469" y="168"/>
                    <a:pt x="575" y="260"/>
                    <a:pt x="625" y="260"/>
                  </a:cubicBezTo>
                  <a:cubicBezTo>
                    <a:pt x="632" y="260"/>
                    <a:pt x="638" y="258"/>
                    <a:pt x="643" y="254"/>
                  </a:cubicBezTo>
                  <a:cubicBezTo>
                    <a:pt x="643" y="254"/>
                    <a:pt x="643" y="218"/>
                    <a:pt x="561" y="172"/>
                  </a:cubicBezTo>
                  <a:cubicBezTo>
                    <a:pt x="525" y="136"/>
                    <a:pt x="453" y="64"/>
                    <a:pt x="381" y="28"/>
                  </a:cubicBezTo>
                  <a:cubicBezTo>
                    <a:pt x="322" y="10"/>
                    <a:pt x="274" y="1"/>
                    <a:pt x="231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119025" y="1855425"/>
              <a:ext cx="106475" cy="61350"/>
            </a:xfrm>
            <a:custGeom>
              <a:avLst/>
              <a:gdLst/>
              <a:ahLst/>
              <a:cxnLst/>
              <a:rect l="l" t="t" r="r" b="b"/>
              <a:pathLst>
                <a:path w="4259" h="2454" extrusionOk="0">
                  <a:moveTo>
                    <a:pt x="1660" y="0"/>
                  </a:moveTo>
                  <a:cubicBezTo>
                    <a:pt x="1610" y="0"/>
                    <a:pt x="1560" y="1"/>
                    <a:pt x="1510" y="4"/>
                  </a:cubicBezTo>
                  <a:cubicBezTo>
                    <a:pt x="1167" y="4"/>
                    <a:pt x="832" y="76"/>
                    <a:pt x="561" y="266"/>
                  </a:cubicBezTo>
                  <a:cubicBezTo>
                    <a:pt x="263" y="420"/>
                    <a:pt x="73" y="754"/>
                    <a:pt x="109" y="1098"/>
                  </a:cubicBezTo>
                  <a:lnTo>
                    <a:pt x="1" y="1550"/>
                  </a:lnTo>
                  <a:cubicBezTo>
                    <a:pt x="325" y="1667"/>
                    <a:pt x="679" y="1726"/>
                    <a:pt x="1036" y="1726"/>
                  </a:cubicBezTo>
                  <a:cubicBezTo>
                    <a:pt x="1256" y="1726"/>
                    <a:pt x="1477" y="1703"/>
                    <a:pt x="1691" y="1658"/>
                  </a:cubicBezTo>
                  <a:cubicBezTo>
                    <a:pt x="2261" y="1550"/>
                    <a:pt x="2785" y="1288"/>
                    <a:pt x="3237" y="908"/>
                  </a:cubicBezTo>
                  <a:lnTo>
                    <a:pt x="3237" y="908"/>
                  </a:lnTo>
                  <a:cubicBezTo>
                    <a:pt x="3165" y="1251"/>
                    <a:pt x="3273" y="1586"/>
                    <a:pt x="3427" y="1930"/>
                  </a:cubicBezTo>
                  <a:cubicBezTo>
                    <a:pt x="3463" y="2002"/>
                    <a:pt x="3545" y="2110"/>
                    <a:pt x="3617" y="2192"/>
                  </a:cubicBezTo>
                  <a:cubicBezTo>
                    <a:pt x="3771" y="2336"/>
                    <a:pt x="3952" y="2418"/>
                    <a:pt x="4178" y="2454"/>
                  </a:cubicBezTo>
                  <a:cubicBezTo>
                    <a:pt x="4178" y="2300"/>
                    <a:pt x="4223" y="2156"/>
                    <a:pt x="4223" y="1966"/>
                  </a:cubicBezTo>
                  <a:cubicBezTo>
                    <a:pt x="4259" y="1812"/>
                    <a:pt x="4259" y="1658"/>
                    <a:pt x="4223" y="1514"/>
                  </a:cubicBezTo>
                  <a:cubicBezTo>
                    <a:pt x="4178" y="1098"/>
                    <a:pt x="3879" y="799"/>
                    <a:pt x="3545" y="573"/>
                  </a:cubicBezTo>
                  <a:cubicBezTo>
                    <a:pt x="2981" y="220"/>
                    <a:pt x="2324" y="0"/>
                    <a:pt x="1660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132150" y="1928050"/>
              <a:ext cx="23525" cy="14050"/>
            </a:xfrm>
            <a:custGeom>
              <a:avLst/>
              <a:gdLst/>
              <a:ahLst/>
              <a:cxnLst/>
              <a:rect l="l" t="t" r="r" b="b"/>
              <a:pathLst>
                <a:path w="941" h="562" extrusionOk="0">
                  <a:moveTo>
                    <a:pt x="452" y="1"/>
                  </a:moveTo>
                  <a:cubicBezTo>
                    <a:pt x="380" y="1"/>
                    <a:pt x="190" y="37"/>
                    <a:pt x="154" y="73"/>
                  </a:cubicBezTo>
                  <a:cubicBezTo>
                    <a:pt x="0" y="191"/>
                    <a:pt x="36" y="417"/>
                    <a:pt x="190" y="489"/>
                  </a:cubicBezTo>
                  <a:cubicBezTo>
                    <a:pt x="262" y="525"/>
                    <a:pt x="380" y="561"/>
                    <a:pt x="488" y="561"/>
                  </a:cubicBezTo>
                  <a:cubicBezTo>
                    <a:pt x="570" y="561"/>
                    <a:pt x="642" y="525"/>
                    <a:pt x="714" y="525"/>
                  </a:cubicBezTo>
                  <a:cubicBezTo>
                    <a:pt x="868" y="453"/>
                    <a:pt x="940" y="263"/>
                    <a:pt x="832" y="155"/>
                  </a:cubicBezTo>
                  <a:cubicBezTo>
                    <a:pt x="759" y="37"/>
                    <a:pt x="606" y="1"/>
                    <a:pt x="452" y="1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176450" y="1924225"/>
              <a:ext cx="22625" cy="14250"/>
            </a:xfrm>
            <a:custGeom>
              <a:avLst/>
              <a:gdLst/>
              <a:ahLst/>
              <a:cxnLst/>
              <a:rect l="l" t="t" r="r" b="b"/>
              <a:pathLst>
                <a:path w="905" h="570" extrusionOk="0">
                  <a:moveTo>
                    <a:pt x="452" y="0"/>
                  </a:moveTo>
                  <a:cubicBezTo>
                    <a:pt x="344" y="0"/>
                    <a:pt x="190" y="36"/>
                    <a:pt x="118" y="82"/>
                  </a:cubicBezTo>
                  <a:cubicBezTo>
                    <a:pt x="0" y="190"/>
                    <a:pt x="36" y="416"/>
                    <a:pt x="154" y="488"/>
                  </a:cubicBezTo>
                  <a:cubicBezTo>
                    <a:pt x="226" y="534"/>
                    <a:pt x="344" y="570"/>
                    <a:pt x="452" y="570"/>
                  </a:cubicBezTo>
                  <a:cubicBezTo>
                    <a:pt x="524" y="570"/>
                    <a:pt x="642" y="570"/>
                    <a:pt x="678" y="534"/>
                  </a:cubicBezTo>
                  <a:cubicBezTo>
                    <a:pt x="832" y="452"/>
                    <a:pt x="904" y="262"/>
                    <a:pt x="832" y="154"/>
                  </a:cubicBezTo>
                  <a:cubicBezTo>
                    <a:pt x="750" y="36"/>
                    <a:pt x="570" y="0"/>
                    <a:pt x="452" y="0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212575" y="1907850"/>
              <a:ext cx="26050" cy="31575"/>
            </a:xfrm>
            <a:custGeom>
              <a:avLst/>
              <a:gdLst/>
              <a:ahLst/>
              <a:cxnLst/>
              <a:rect l="l" t="t" r="r" b="b"/>
              <a:pathLst>
                <a:path w="1042" h="1263" extrusionOk="0">
                  <a:moveTo>
                    <a:pt x="553" y="0"/>
                  </a:moveTo>
                  <a:cubicBezTo>
                    <a:pt x="268" y="0"/>
                    <a:pt x="1" y="255"/>
                    <a:pt x="65" y="583"/>
                  </a:cubicBezTo>
                  <a:lnTo>
                    <a:pt x="65" y="1225"/>
                  </a:lnTo>
                  <a:cubicBezTo>
                    <a:pt x="125" y="1251"/>
                    <a:pt x="189" y="1262"/>
                    <a:pt x="254" y="1262"/>
                  </a:cubicBezTo>
                  <a:cubicBezTo>
                    <a:pt x="551" y="1262"/>
                    <a:pt x="873" y="1018"/>
                    <a:pt x="969" y="773"/>
                  </a:cubicBezTo>
                  <a:cubicBezTo>
                    <a:pt x="1041" y="547"/>
                    <a:pt x="1041" y="203"/>
                    <a:pt x="779" y="59"/>
                  </a:cubicBezTo>
                  <a:cubicBezTo>
                    <a:pt x="707" y="18"/>
                    <a:pt x="629" y="0"/>
                    <a:pt x="553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220750" y="1913825"/>
              <a:ext cx="14025" cy="20825"/>
            </a:xfrm>
            <a:custGeom>
              <a:avLst/>
              <a:gdLst/>
              <a:ahLst/>
              <a:cxnLst/>
              <a:rect l="l" t="t" r="r" b="b"/>
              <a:pathLst>
                <a:path w="561" h="833" extrusionOk="0">
                  <a:moveTo>
                    <a:pt x="452" y="0"/>
                  </a:moveTo>
                  <a:cubicBezTo>
                    <a:pt x="335" y="0"/>
                    <a:pt x="226" y="118"/>
                    <a:pt x="190" y="190"/>
                  </a:cubicBezTo>
                  <a:cubicBezTo>
                    <a:pt x="72" y="344"/>
                    <a:pt x="0" y="570"/>
                    <a:pt x="36" y="760"/>
                  </a:cubicBezTo>
                  <a:lnTo>
                    <a:pt x="36" y="796"/>
                  </a:lnTo>
                  <a:cubicBezTo>
                    <a:pt x="36" y="832"/>
                    <a:pt x="72" y="832"/>
                    <a:pt x="109" y="832"/>
                  </a:cubicBezTo>
                  <a:lnTo>
                    <a:pt x="190" y="832"/>
                  </a:lnTo>
                  <a:cubicBezTo>
                    <a:pt x="335" y="760"/>
                    <a:pt x="452" y="606"/>
                    <a:pt x="488" y="416"/>
                  </a:cubicBezTo>
                  <a:cubicBezTo>
                    <a:pt x="524" y="344"/>
                    <a:pt x="561" y="272"/>
                    <a:pt x="561" y="190"/>
                  </a:cubicBezTo>
                  <a:cubicBezTo>
                    <a:pt x="561" y="46"/>
                    <a:pt x="488" y="0"/>
                    <a:pt x="452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220750" y="1912925"/>
              <a:ext cx="10400" cy="21725"/>
            </a:xfrm>
            <a:custGeom>
              <a:avLst/>
              <a:gdLst/>
              <a:ahLst/>
              <a:cxnLst/>
              <a:rect l="l" t="t" r="r" b="b"/>
              <a:pathLst>
                <a:path w="416" h="869" extrusionOk="0">
                  <a:moveTo>
                    <a:pt x="416" y="0"/>
                  </a:moveTo>
                  <a:cubicBezTo>
                    <a:pt x="416" y="0"/>
                    <a:pt x="335" y="0"/>
                    <a:pt x="262" y="82"/>
                  </a:cubicBezTo>
                  <a:cubicBezTo>
                    <a:pt x="226" y="118"/>
                    <a:pt x="109" y="226"/>
                    <a:pt x="72" y="380"/>
                  </a:cubicBezTo>
                  <a:cubicBezTo>
                    <a:pt x="0" y="488"/>
                    <a:pt x="0" y="642"/>
                    <a:pt x="0" y="714"/>
                  </a:cubicBezTo>
                  <a:cubicBezTo>
                    <a:pt x="0" y="796"/>
                    <a:pt x="0" y="868"/>
                    <a:pt x="36" y="868"/>
                  </a:cubicBezTo>
                  <a:lnTo>
                    <a:pt x="36" y="714"/>
                  </a:lnTo>
                  <a:cubicBezTo>
                    <a:pt x="36" y="642"/>
                    <a:pt x="72" y="488"/>
                    <a:pt x="109" y="380"/>
                  </a:cubicBezTo>
                  <a:cubicBezTo>
                    <a:pt x="190" y="262"/>
                    <a:pt x="226" y="154"/>
                    <a:pt x="298" y="118"/>
                  </a:cubicBezTo>
                  <a:cubicBezTo>
                    <a:pt x="380" y="36"/>
                    <a:pt x="416" y="0"/>
                    <a:pt x="416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3222550" y="1921125"/>
              <a:ext cx="3875" cy="10800"/>
            </a:xfrm>
            <a:custGeom>
              <a:avLst/>
              <a:gdLst/>
              <a:ahLst/>
              <a:cxnLst/>
              <a:rect l="l" t="t" r="r" b="b"/>
              <a:pathLst>
                <a:path w="155" h="432" extrusionOk="0">
                  <a:moveTo>
                    <a:pt x="89" y="1"/>
                  </a:moveTo>
                  <a:cubicBezTo>
                    <a:pt x="85" y="1"/>
                    <a:pt x="82" y="5"/>
                    <a:pt x="82" y="16"/>
                  </a:cubicBezTo>
                  <a:cubicBezTo>
                    <a:pt x="82" y="16"/>
                    <a:pt x="118" y="88"/>
                    <a:pt x="82" y="206"/>
                  </a:cubicBezTo>
                  <a:cubicBezTo>
                    <a:pt x="82" y="350"/>
                    <a:pt x="0" y="432"/>
                    <a:pt x="0" y="432"/>
                  </a:cubicBezTo>
                  <a:cubicBezTo>
                    <a:pt x="0" y="432"/>
                    <a:pt x="37" y="432"/>
                    <a:pt x="82" y="386"/>
                  </a:cubicBezTo>
                  <a:cubicBezTo>
                    <a:pt x="118" y="350"/>
                    <a:pt x="118" y="314"/>
                    <a:pt x="154" y="242"/>
                  </a:cubicBezTo>
                  <a:cubicBezTo>
                    <a:pt x="154" y="160"/>
                    <a:pt x="154" y="88"/>
                    <a:pt x="118" y="52"/>
                  </a:cubicBezTo>
                  <a:cubicBezTo>
                    <a:pt x="118" y="26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3121750" y="2013725"/>
              <a:ext cx="7700" cy="76425"/>
            </a:xfrm>
            <a:custGeom>
              <a:avLst/>
              <a:gdLst/>
              <a:ahLst/>
              <a:cxnLst/>
              <a:rect l="l" t="t" r="r" b="b"/>
              <a:pathLst>
                <a:path w="308" h="3057" extrusionOk="0">
                  <a:moveTo>
                    <a:pt x="271" y="0"/>
                  </a:moveTo>
                  <a:cubicBezTo>
                    <a:pt x="271" y="0"/>
                    <a:pt x="271" y="190"/>
                    <a:pt x="226" y="453"/>
                  </a:cubicBezTo>
                  <a:cubicBezTo>
                    <a:pt x="226" y="715"/>
                    <a:pt x="226" y="1094"/>
                    <a:pt x="190" y="1547"/>
                  </a:cubicBezTo>
                  <a:cubicBezTo>
                    <a:pt x="154" y="1962"/>
                    <a:pt x="118" y="2333"/>
                    <a:pt x="82" y="2604"/>
                  </a:cubicBezTo>
                  <a:cubicBezTo>
                    <a:pt x="45" y="2866"/>
                    <a:pt x="0" y="3056"/>
                    <a:pt x="45" y="3056"/>
                  </a:cubicBezTo>
                  <a:cubicBezTo>
                    <a:pt x="45" y="3056"/>
                    <a:pt x="82" y="2903"/>
                    <a:pt x="118" y="2604"/>
                  </a:cubicBezTo>
                  <a:cubicBezTo>
                    <a:pt x="154" y="2333"/>
                    <a:pt x="226" y="1962"/>
                    <a:pt x="271" y="1547"/>
                  </a:cubicBezTo>
                  <a:cubicBezTo>
                    <a:pt x="308" y="1131"/>
                    <a:pt x="308" y="715"/>
                    <a:pt x="308" y="453"/>
                  </a:cubicBezTo>
                  <a:cubicBezTo>
                    <a:pt x="308" y="190"/>
                    <a:pt x="271" y="0"/>
                    <a:pt x="271" y="0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3202875" y="2030675"/>
              <a:ext cx="24450" cy="44325"/>
            </a:xfrm>
            <a:custGeom>
              <a:avLst/>
              <a:gdLst/>
              <a:ahLst/>
              <a:cxnLst/>
              <a:rect l="l" t="t" r="r" b="b"/>
              <a:pathLst>
                <a:path w="978" h="1773" extrusionOk="0">
                  <a:moveTo>
                    <a:pt x="1" y="1"/>
                  </a:moveTo>
                  <a:cubicBezTo>
                    <a:pt x="1" y="1"/>
                    <a:pt x="37" y="118"/>
                    <a:pt x="109" y="263"/>
                  </a:cubicBezTo>
                  <a:cubicBezTo>
                    <a:pt x="191" y="453"/>
                    <a:pt x="299" y="679"/>
                    <a:pt x="453" y="905"/>
                  </a:cubicBezTo>
                  <a:cubicBezTo>
                    <a:pt x="561" y="1131"/>
                    <a:pt x="715" y="1357"/>
                    <a:pt x="787" y="1510"/>
                  </a:cubicBezTo>
                  <a:cubicBezTo>
                    <a:pt x="905" y="1655"/>
                    <a:pt x="977" y="1773"/>
                    <a:pt x="977" y="1773"/>
                  </a:cubicBezTo>
                  <a:cubicBezTo>
                    <a:pt x="977" y="1736"/>
                    <a:pt x="751" y="1357"/>
                    <a:pt x="489" y="869"/>
                  </a:cubicBezTo>
                  <a:cubicBezTo>
                    <a:pt x="227" y="38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2973925" y="2025525"/>
              <a:ext cx="63075" cy="44725"/>
            </a:xfrm>
            <a:custGeom>
              <a:avLst/>
              <a:gdLst/>
              <a:ahLst/>
              <a:cxnLst/>
              <a:rect l="l" t="t" r="r" b="b"/>
              <a:pathLst>
                <a:path w="2523" h="1789" extrusionOk="0">
                  <a:moveTo>
                    <a:pt x="895" y="1"/>
                  </a:moveTo>
                  <a:cubicBezTo>
                    <a:pt x="888" y="1"/>
                    <a:pt x="880" y="5"/>
                    <a:pt x="868" y="17"/>
                  </a:cubicBezTo>
                  <a:cubicBezTo>
                    <a:pt x="868" y="207"/>
                    <a:pt x="1022" y="396"/>
                    <a:pt x="1130" y="505"/>
                  </a:cubicBezTo>
                  <a:cubicBezTo>
                    <a:pt x="1120" y="495"/>
                    <a:pt x="1097" y="490"/>
                    <a:pt x="1069" y="490"/>
                  </a:cubicBezTo>
                  <a:cubicBezTo>
                    <a:pt x="998" y="490"/>
                    <a:pt x="894" y="518"/>
                    <a:pt x="868" y="550"/>
                  </a:cubicBezTo>
                  <a:lnTo>
                    <a:pt x="642" y="550"/>
                  </a:lnTo>
                  <a:cubicBezTo>
                    <a:pt x="489" y="586"/>
                    <a:pt x="308" y="586"/>
                    <a:pt x="154" y="659"/>
                  </a:cubicBezTo>
                  <a:lnTo>
                    <a:pt x="118" y="695"/>
                  </a:lnTo>
                  <a:lnTo>
                    <a:pt x="154" y="731"/>
                  </a:lnTo>
                  <a:lnTo>
                    <a:pt x="489" y="731"/>
                  </a:lnTo>
                  <a:cubicBezTo>
                    <a:pt x="618" y="731"/>
                    <a:pt x="747" y="731"/>
                    <a:pt x="870" y="710"/>
                  </a:cubicBezTo>
                  <a:lnTo>
                    <a:pt x="870" y="710"/>
                  </a:lnTo>
                  <a:cubicBezTo>
                    <a:pt x="719" y="743"/>
                    <a:pt x="586" y="781"/>
                    <a:pt x="452" y="812"/>
                  </a:cubicBezTo>
                  <a:cubicBezTo>
                    <a:pt x="308" y="885"/>
                    <a:pt x="118" y="957"/>
                    <a:pt x="36" y="1075"/>
                  </a:cubicBezTo>
                  <a:cubicBezTo>
                    <a:pt x="0" y="1075"/>
                    <a:pt x="0" y="1111"/>
                    <a:pt x="0" y="1111"/>
                  </a:cubicBezTo>
                  <a:lnTo>
                    <a:pt x="36" y="1111"/>
                  </a:lnTo>
                  <a:cubicBezTo>
                    <a:pt x="77" y="1129"/>
                    <a:pt x="116" y="1138"/>
                    <a:pt x="148" y="1138"/>
                  </a:cubicBezTo>
                  <a:cubicBezTo>
                    <a:pt x="181" y="1138"/>
                    <a:pt x="208" y="1129"/>
                    <a:pt x="226" y="1111"/>
                  </a:cubicBezTo>
                  <a:cubicBezTo>
                    <a:pt x="402" y="1083"/>
                    <a:pt x="598" y="1033"/>
                    <a:pt x="783" y="974"/>
                  </a:cubicBezTo>
                  <a:lnTo>
                    <a:pt x="783" y="974"/>
                  </a:lnTo>
                  <a:cubicBezTo>
                    <a:pt x="687" y="1014"/>
                    <a:pt x="588" y="1064"/>
                    <a:pt x="489" y="1111"/>
                  </a:cubicBezTo>
                  <a:cubicBezTo>
                    <a:pt x="416" y="1183"/>
                    <a:pt x="226" y="1264"/>
                    <a:pt x="190" y="1409"/>
                  </a:cubicBezTo>
                  <a:lnTo>
                    <a:pt x="190" y="1454"/>
                  </a:lnTo>
                  <a:lnTo>
                    <a:pt x="263" y="1454"/>
                  </a:lnTo>
                  <a:cubicBezTo>
                    <a:pt x="278" y="1459"/>
                    <a:pt x="293" y="1461"/>
                    <a:pt x="309" y="1461"/>
                  </a:cubicBezTo>
                  <a:cubicBezTo>
                    <a:pt x="419" y="1461"/>
                    <a:pt x="548" y="1364"/>
                    <a:pt x="642" y="1301"/>
                  </a:cubicBezTo>
                  <a:cubicBezTo>
                    <a:pt x="796" y="1228"/>
                    <a:pt x="941" y="1111"/>
                    <a:pt x="1094" y="1038"/>
                  </a:cubicBezTo>
                  <a:lnTo>
                    <a:pt x="1094" y="1038"/>
                  </a:lnTo>
                  <a:cubicBezTo>
                    <a:pt x="986" y="1111"/>
                    <a:pt x="868" y="1183"/>
                    <a:pt x="760" y="1264"/>
                  </a:cubicBezTo>
                  <a:cubicBezTo>
                    <a:pt x="678" y="1337"/>
                    <a:pt x="570" y="1454"/>
                    <a:pt x="570" y="1599"/>
                  </a:cubicBezTo>
                  <a:cubicBezTo>
                    <a:pt x="570" y="1636"/>
                    <a:pt x="581" y="1650"/>
                    <a:pt x="597" y="1650"/>
                  </a:cubicBezTo>
                  <a:cubicBezTo>
                    <a:pt x="632" y="1650"/>
                    <a:pt x="690" y="1587"/>
                    <a:pt x="715" y="1563"/>
                  </a:cubicBezTo>
                  <a:cubicBezTo>
                    <a:pt x="832" y="1490"/>
                    <a:pt x="904" y="1409"/>
                    <a:pt x="1022" y="1337"/>
                  </a:cubicBezTo>
                  <a:cubicBezTo>
                    <a:pt x="1090" y="1284"/>
                    <a:pt x="1154" y="1261"/>
                    <a:pt x="1216" y="1261"/>
                  </a:cubicBezTo>
                  <a:cubicBezTo>
                    <a:pt x="1460" y="1261"/>
                    <a:pt x="1657" y="1608"/>
                    <a:pt x="1809" y="1789"/>
                  </a:cubicBezTo>
                  <a:lnTo>
                    <a:pt x="2523" y="921"/>
                  </a:lnTo>
                  <a:cubicBezTo>
                    <a:pt x="2450" y="812"/>
                    <a:pt x="2378" y="731"/>
                    <a:pt x="2297" y="659"/>
                  </a:cubicBezTo>
                  <a:cubicBezTo>
                    <a:pt x="2188" y="586"/>
                    <a:pt x="2071" y="550"/>
                    <a:pt x="1962" y="469"/>
                  </a:cubicBezTo>
                  <a:cubicBezTo>
                    <a:pt x="1700" y="396"/>
                    <a:pt x="1393" y="360"/>
                    <a:pt x="1167" y="170"/>
                  </a:cubicBezTo>
                  <a:cubicBezTo>
                    <a:pt x="1094" y="134"/>
                    <a:pt x="1022" y="53"/>
                    <a:pt x="941" y="17"/>
                  </a:cubicBezTo>
                  <a:cubicBezTo>
                    <a:pt x="916" y="17"/>
                    <a:pt x="908" y="1"/>
                    <a:pt x="895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3374200" y="1989325"/>
              <a:ext cx="25" cy="9275"/>
            </a:xfrm>
            <a:custGeom>
              <a:avLst/>
              <a:gdLst/>
              <a:ahLst/>
              <a:cxnLst/>
              <a:rect l="l" t="t" r="r" b="b"/>
              <a:pathLst>
                <a:path w="1" h="371" extrusionOk="0">
                  <a:moveTo>
                    <a:pt x="1" y="0"/>
                  </a:moveTo>
                  <a:lnTo>
                    <a:pt x="1" y="371"/>
                  </a:lnTo>
                  <a:lnTo>
                    <a:pt x="1" y="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374200" y="1986375"/>
              <a:ext cx="25575" cy="12225"/>
            </a:xfrm>
            <a:custGeom>
              <a:avLst/>
              <a:gdLst/>
              <a:ahLst/>
              <a:cxnLst/>
              <a:rect l="l" t="t" r="r" b="b"/>
              <a:pathLst>
                <a:path w="1023" h="489" extrusionOk="0">
                  <a:moveTo>
                    <a:pt x="1023" y="1"/>
                  </a:moveTo>
                  <a:cubicBezTo>
                    <a:pt x="715" y="82"/>
                    <a:pt x="417" y="118"/>
                    <a:pt x="118" y="118"/>
                  </a:cubicBezTo>
                  <a:lnTo>
                    <a:pt x="1" y="118"/>
                  </a:lnTo>
                  <a:lnTo>
                    <a:pt x="1" y="489"/>
                  </a:lnTo>
                  <a:cubicBezTo>
                    <a:pt x="345" y="489"/>
                    <a:pt x="679" y="453"/>
                    <a:pt x="1023" y="344"/>
                  </a:cubicBezTo>
                  <a:lnTo>
                    <a:pt x="1023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331950" y="1881050"/>
              <a:ext cx="102625" cy="108500"/>
            </a:xfrm>
            <a:custGeom>
              <a:avLst/>
              <a:gdLst/>
              <a:ahLst/>
              <a:cxnLst/>
              <a:rect l="l" t="t" r="r" b="b"/>
              <a:pathLst>
                <a:path w="4105" h="4340" extrusionOk="0">
                  <a:moveTo>
                    <a:pt x="2107" y="0"/>
                  </a:moveTo>
                  <a:cubicBezTo>
                    <a:pt x="1501" y="0"/>
                    <a:pt x="715" y="263"/>
                    <a:pt x="335" y="715"/>
                  </a:cubicBezTo>
                  <a:cubicBezTo>
                    <a:pt x="73" y="1049"/>
                    <a:pt x="73" y="1501"/>
                    <a:pt x="36" y="1881"/>
                  </a:cubicBezTo>
                  <a:cubicBezTo>
                    <a:pt x="0" y="2405"/>
                    <a:pt x="36" y="3083"/>
                    <a:pt x="262" y="3572"/>
                  </a:cubicBezTo>
                  <a:cubicBezTo>
                    <a:pt x="452" y="3988"/>
                    <a:pt x="859" y="4214"/>
                    <a:pt x="1311" y="4295"/>
                  </a:cubicBezTo>
                  <a:cubicBezTo>
                    <a:pt x="1473" y="4326"/>
                    <a:pt x="1644" y="4340"/>
                    <a:pt x="1816" y="4340"/>
                  </a:cubicBezTo>
                  <a:cubicBezTo>
                    <a:pt x="2451" y="4340"/>
                    <a:pt x="3115" y="4150"/>
                    <a:pt x="3499" y="3915"/>
                  </a:cubicBezTo>
                  <a:cubicBezTo>
                    <a:pt x="3951" y="3689"/>
                    <a:pt x="4069" y="3083"/>
                    <a:pt x="4105" y="2631"/>
                  </a:cubicBezTo>
                  <a:cubicBezTo>
                    <a:pt x="4105" y="2369"/>
                    <a:pt x="4024" y="2143"/>
                    <a:pt x="4024" y="1881"/>
                  </a:cubicBezTo>
                  <a:cubicBezTo>
                    <a:pt x="3987" y="1537"/>
                    <a:pt x="3915" y="1203"/>
                    <a:pt x="3843" y="859"/>
                  </a:cubicBezTo>
                  <a:cubicBezTo>
                    <a:pt x="3761" y="597"/>
                    <a:pt x="3535" y="335"/>
                    <a:pt x="3237" y="181"/>
                  </a:cubicBezTo>
                  <a:cubicBezTo>
                    <a:pt x="2939" y="37"/>
                    <a:pt x="2487" y="0"/>
                    <a:pt x="2107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359075" y="1950675"/>
              <a:ext cx="18100" cy="14025"/>
            </a:xfrm>
            <a:custGeom>
              <a:avLst/>
              <a:gdLst/>
              <a:ahLst/>
              <a:cxnLst/>
              <a:rect l="l" t="t" r="r" b="b"/>
              <a:pathLst>
                <a:path w="724" h="561" extrusionOk="0">
                  <a:moveTo>
                    <a:pt x="570" y="0"/>
                  </a:moveTo>
                  <a:cubicBezTo>
                    <a:pt x="380" y="0"/>
                    <a:pt x="190" y="36"/>
                    <a:pt x="0" y="72"/>
                  </a:cubicBezTo>
                  <a:cubicBezTo>
                    <a:pt x="0" y="226"/>
                    <a:pt x="118" y="416"/>
                    <a:pt x="226" y="488"/>
                  </a:cubicBezTo>
                  <a:cubicBezTo>
                    <a:pt x="271" y="524"/>
                    <a:pt x="308" y="561"/>
                    <a:pt x="380" y="561"/>
                  </a:cubicBezTo>
                  <a:cubicBezTo>
                    <a:pt x="452" y="561"/>
                    <a:pt x="534" y="524"/>
                    <a:pt x="570" y="452"/>
                  </a:cubicBezTo>
                  <a:cubicBezTo>
                    <a:pt x="678" y="335"/>
                    <a:pt x="723" y="154"/>
                    <a:pt x="723" y="0"/>
                  </a:cubicBezTo>
                  <a:close/>
                </a:path>
              </a:pathLst>
            </a:custGeom>
            <a:solidFill>
              <a:srgbClr val="773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361100" y="1955950"/>
              <a:ext cx="14950" cy="8750"/>
            </a:xfrm>
            <a:custGeom>
              <a:avLst/>
              <a:gdLst/>
              <a:ahLst/>
              <a:cxnLst/>
              <a:rect l="l" t="t" r="r" b="b"/>
              <a:pathLst>
                <a:path w="598" h="350" extrusionOk="0">
                  <a:moveTo>
                    <a:pt x="324" y="1"/>
                  </a:moveTo>
                  <a:cubicBezTo>
                    <a:pt x="203" y="1"/>
                    <a:pt x="80" y="34"/>
                    <a:pt x="1" y="87"/>
                  </a:cubicBezTo>
                  <a:cubicBezTo>
                    <a:pt x="37" y="169"/>
                    <a:pt x="109" y="241"/>
                    <a:pt x="145" y="277"/>
                  </a:cubicBezTo>
                  <a:cubicBezTo>
                    <a:pt x="190" y="313"/>
                    <a:pt x="227" y="350"/>
                    <a:pt x="299" y="350"/>
                  </a:cubicBezTo>
                  <a:cubicBezTo>
                    <a:pt x="371" y="350"/>
                    <a:pt x="453" y="313"/>
                    <a:pt x="489" y="241"/>
                  </a:cubicBezTo>
                  <a:cubicBezTo>
                    <a:pt x="525" y="205"/>
                    <a:pt x="561" y="124"/>
                    <a:pt x="597" y="51"/>
                  </a:cubicBezTo>
                  <a:cubicBezTo>
                    <a:pt x="561" y="15"/>
                    <a:pt x="489" y="15"/>
                    <a:pt x="453" y="15"/>
                  </a:cubicBezTo>
                  <a:cubicBezTo>
                    <a:pt x="411" y="5"/>
                    <a:pt x="368" y="1"/>
                    <a:pt x="324" y="1"/>
                  </a:cubicBezTo>
                  <a:close/>
                </a:path>
              </a:pathLst>
            </a:custGeom>
            <a:solidFill>
              <a:srgbClr val="C1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367650" y="1944600"/>
              <a:ext cx="3875" cy="2250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41" y="1"/>
                  </a:moveTo>
                  <a:cubicBezTo>
                    <a:pt x="125" y="1"/>
                    <a:pt x="97" y="17"/>
                    <a:pt x="73" y="17"/>
                  </a:cubicBezTo>
                  <a:lnTo>
                    <a:pt x="1" y="89"/>
                  </a:lnTo>
                  <a:lnTo>
                    <a:pt x="109" y="89"/>
                  </a:lnTo>
                  <a:cubicBezTo>
                    <a:pt x="154" y="53"/>
                    <a:pt x="154" y="17"/>
                    <a:pt x="154" y="17"/>
                  </a:cubicBezTo>
                  <a:cubicBezTo>
                    <a:pt x="154" y="5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359075" y="1933700"/>
              <a:ext cx="7700" cy="14050"/>
            </a:xfrm>
            <a:custGeom>
              <a:avLst/>
              <a:gdLst/>
              <a:ahLst/>
              <a:cxnLst/>
              <a:rect l="l" t="t" r="r" b="b"/>
              <a:pathLst>
                <a:path w="308" h="562" extrusionOk="0">
                  <a:moveTo>
                    <a:pt x="308" y="1"/>
                  </a:moveTo>
                  <a:cubicBezTo>
                    <a:pt x="308" y="1"/>
                    <a:pt x="226" y="1"/>
                    <a:pt x="190" y="37"/>
                  </a:cubicBezTo>
                  <a:cubicBezTo>
                    <a:pt x="118" y="37"/>
                    <a:pt x="45" y="155"/>
                    <a:pt x="0" y="263"/>
                  </a:cubicBezTo>
                  <a:cubicBezTo>
                    <a:pt x="0" y="381"/>
                    <a:pt x="45" y="453"/>
                    <a:pt x="118" y="525"/>
                  </a:cubicBezTo>
                  <a:cubicBezTo>
                    <a:pt x="154" y="562"/>
                    <a:pt x="190" y="562"/>
                    <a:pt x="190" y="562"/>
                  </a:cubicBezTo>
                  <a:cubicBezTo>
                    <a:pt x="190" y="562"/>
                    <a:pt x="154" y="525"/>
                    <a:pt x="118" y="489"/>
                  </a:cubicBezTo>
                  <a:cubicBezTo>
                    <a:pt x="82" y="453"/>
                    <a:pt x="45" y="335"/>
                    <a:pt x="82" y="263"/>
                  </a:cubicBezTo>
                  <a:cubicBezTo>
                    <a:pt x="82" y="155"/>
                    <a:pt x="154" y="73"/>
                    <a:pt x="190" y="73"/>
                  </a:cubicBezTo>
                  <a:cubicBezTo>
                    <a:pt x="226" y="37"/>
                    <a:pt x="308" y="1"/>
                    <a:pt x="30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346850" y="1933700"/>
              <a:ext cx="3875" cy="11350"/>
            </a:xfrm>
            <a:custGeom>
              <a:avLst/>
              <a:gdLst/>
              <a:ahLst/>
              <a:cxnLst/>
              <a:rect l="l" t="t" r="r" b="b"/>
              <a:pathLst>
                <a:path w="155" h="454" extrusionOk="0">
                  <a:moveTo>
                    <a:pt x="37" y="1"/>
                  </a:moveTo>
                  <a:cubicBezTo>
                    <a:pt x="1" y="1"/>
                    <a:pt x="1" y="109"/>
                    <a:pt x="1" y="227"/>
                  </a:cubicBezTo>
                  <a:cubicBezTo>
                    <a:pt x="37" y="335"/>
                    <a:pt x="82" y="453"/>
                    <a:pt x="82" y="453"/>
                  </a:cubicBezTo>
                  <a:cubicBezTo>
                    <a:pt x="119" y="453"/>
                    <a:pt x="155" y="335"/>
                    <a:pt x="119" y="227"/>
                  </a:cubicBezTo>
                  <a:cubicBezTo>
                    <a:pt x="119" y="109"/>
                    <a:pt x="82" y="1"/>
                    <a:pt x="37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382800" y="1931900"/>
              <a:ext cx="2725" cy="10200"/>
            </a:xfrm>
            <a:custGeom>
              <a:avLst/>
              <a:gdLst/>
              <a:ahLst/>
              <a:cxnLst/>
              <a:rect l="l" t="t" r="r" b="b"/>
              <a:pathLst>
                <a:path w="109" h="408" extrusionOk="0">
                  <a:moveTo>
                    <a:pt x="37" y="1"/>
                  </a:moveTo>
                  <a:cubicBezTo>
                    <a:pt x="1" y="1"/>
                    <a:pt x="1" y="73"/>
                    <a:pt x="1" y="227"/>
                  </a:cubicBezTo>
                  <a:cubicBezTo>
                    <a:pt x="37" y="335"/>
                    <a:pt x="37" y="407"/>
                    <a:pt x="73" y="407"/>
                  </a:cubicBezTo>
                  <a:cubicBezTo>
                    <a:pt x="109" y="407"/>
                    <a:pt x="109" y="299"/>
                    <a:pt x="109" y="181"/>
                  </a:cubicBezTo>
                  <a:cubicBezTo>
                    <a:pt x="109" y="73"/>
                    <a:pt x="73" y="1"/>
                    <a:pt x="37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336475" y="1915850"/>
              <a:ext cx="13350" cy="10425"/>
            </a:xfrm>
            <a:custGeom>
              <a:avLst/>
              <a:gdLst/>
              <a:ahLst/>
              <a:cxnLst/>
              <a:rect l="l" t="t" r="r" b="b"/>
              <a:pathLst>
                <a:path w="534" h="417" extrusionOk="0">
                  <a:moveTo>
                    <a:pt x="416" y="1"/>
                  </a:moveTo>
                  <a:cubicBezTo>
                    <a:pt x="380" y="37"/>
                    <a:pt x="271" y="37"/>
                    <a:pt x="190" y="109"/>
                  </a:cubicBezTo>
                  <a:cubicBezTo>
                    <a:pt x="118" y="145"/>
                    <a:pt x="45" y="263"/>
                    <a:pt x="45" y="299"/>
                  </a:cubicBezTo>
                  <a:cubicBezTo>
                    <a:pt x="0" y="371"/>
                    <a:pt x="0" y="417"/>
                    <a:pt x="45" y="417"/>
                  </a:cubicBezTo>
                  <a:cubicBezTo>
                    <a:pt x="45" y="417"/>
                    <a:pt x="81" y="371"/>
                    <a:pt x="118" y="335"/>
                  </a:cubicBezTo>
                  <a:cubicBezTo>
                    <a:pt x="154" y="299"/>
                    <a:pt x="190" y="227"/>
                    <a:pt x="271" y="191"/>
                  </a:cubicBezTo>
                  <a:cubicBezTo>
                    <a:pt x="380" y="109"/>
                    <a:pt x="534" y="73"/>
                    <a:pt x="534" y="37"/>
                  </a:cubicBezTo>
                  <a:cubicBezTo>
                    <a:pt x="534" y="37"/>
                    <a:pt x="497" y="1"/>
                    <a:pt x="416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3375125" y="1910200"/>
              <a:ext cx="16975" cy="7675"/>
            </a:xfrm>
            <a:custGeom>
              <a:avLst/>
              <a:gdLst/>
              <a:ahLst/>
              <a:cxnLst/>
              <a:rect l="l" t="t" r="r" b="b"/>
              <a:pathLst>
                <a:path w="679" h="307" extrusionOk="0">
                  <a:moveTo>
                    <a:pt x="118" y="1"/>
                  </a:moveTo>
                  <a:cubicBezTo>
                    <a:pt x="36" y="37"/>
                    <a:pt x="0" y="37"/>
                    <a:pt x="0" y="37"/>
                  </a:cubicBezTo>
                  <a:cubicBezTo>
                    <a:pt x="0" y="73"/>
                    <a:pt x="154" y="73"/>
                    <a:pt x="344" y="145"/>
                  </a:cubicBezTo>
                  <a:cubicBezTo>
                    <a:pt x="508" y="216"/>
                    <a:pt x="611" y="306"/>
                    <a:pt x="636" y="306"/>
                  </a:cubicBezTo>
                  <a:cubicBezTo>
                    <a:pt x="640" y="306"/>
                    <a:pt x="642" y="304"/>
                    <a:pt x="642" y="299"/>
                  </a:cubicBezTo>
                  <a:cubicBezTo>
                    <a:pt x="678" y="299"/>
                    <a:pt x="642" y="263"/>
                    <a:pt x="606" y="191"/>
                  </a:cubicBezTo>
                  <a:cubicBezTo>
                    <a:pt x="570" y="145"/>
                    <a:pt x="488" y="73"/>
                    <a:pt x="380" y="37"/>
                  </a:cubicBezTo>
                  <a:cubicBezTo>
                    <a:pt x="262" y="1"/>
                    <a:pt x="190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362900" y="1875000"/>
              <a:ext cx="76425" cy="60550"/>
            </a:xfrm>
            <a:custGeom>
              <a:avLst/>
              <a:gdLst/>
              <a:ahLst/>
              <a:cxnLst/>
              <a:rect l="l" t="t" r="r" b="b"/>
              <a:pathLst>
                <a:path w="3057" h="2422" extrusionOk="0">
                  <a:moveTo>
                    <a:pt x="1029" y="1"/>
                  </a:moveTo>
                  <a:cubicBezTo>
                    <a:pt x="727" y="1"/>
                    <a:pt x="428" y="46"/>
                    <a:pt x="155" y="161"/>
                  </a:cubicBezTo>
                  <a:lnTo>
                    <a:pt x="227" y="161"/>
                  </a:lnTo>
                  <a:cubicBezTo>
                    <a:pt x="1" y="613"/>
                    <a:pt x="73" y="1183"/>
                    <a:pt x="381" y="1599"/>
                  </a:cubicBezTo>
                  <a:cubicBezTo>
                    <a:pt x="679" y="2005"/>
                    <a:pt x="1167" y="2231"/>
                    <a:pt x="1701" y="2277"/>
                  </a:cubicBezTo>
                  <a:cubicBezTo>
                    <a:pt x="1865" y="2303"/>
                    <a:pt x="2034" y="2304"/>
                    <a:pt x="2203" y="2304"/>
                  </a:cubicBezTo>
                  <a:cubicBezTo>
                    <a:pt x="2220" y="2304"/>
                    <a:pt x="2237" y="2304"/>
                    <a:pt x="2253" y="2304"/>
                  </a:cubicBezTo>
                  <a:cubicBezTo>
                    <a:pt x="2532" y="2304"/>
                    <a:pt x="2807" y="2307"/>
                    <a:pt x="3057" y="2421"/>
                  </a:cubicBezTo>
                  <a:cubicBezTo>
                    <a:pt x="3012" y="2087"/>
                    <a:pt x="2939" y="1707"/>
                    <a:pt x="2867" y="1373"/>
                  </a:cubicBezTo>
                  <a:cubicBezTo>
                    <a:pt x="2749" y="1029"/>
                    <a:pt x="2560" y="694"/>
                    <a:pt x="2333" y="423"/>
                  </a:cubicBezTo>
                  <a:cubicBezTo>
                    <a:pt x="2225" y="351"/>
                    <a:pt x="2153" y="242"/>
                    <a:pt x="2035" y="197"/>
                  </a:cubicBezTo>
                  <a:cubicBezTo>
                    <a:pt x="1881" y="125"/>
                    <a:pt x="1773" y="89"/>
                    <a:pt x="1619" y="53"/>
                  </a:cubicBezTo>
                  <a:cubicBezTo>
                    <a:pt x="1426" y="20"/>
                    <a:pt x="1227" y="1"/>
                    <a:pt x="1029" y="1"/>
                  </a:cubicBezTo>
                  <a:close/>
                </a:path>
              </a:pathLst>
            </a:custGeom>
            <a:solidFill>
              <a:srgbClr val="B7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426875" y="1922400"/>
              <a:ext cx="24650" cy="33950"/>
            </a:xfrm>
            <a:custGeom>
              <a:avLst/>
              <a:gdLst/>
              <a:ahLst/>
              <a:cxnLst/>
              <a:rect l="l" t="t" r="r" b="b"/>
              <a:pathLst>
                <a:path w="986" h="1358" extrusionOk="0">
                  <a:moveTo>
                    <a:pt x="534" y="1"/>
                  </a:moveTo>
                  <a:cubicBezTo>
                    <a:pt x="154" y="1"/>
                    <a:pt x="1" y="489"/>
                    <a:pt x="1" y="787"/>
                  </a:cubicBezTo>
                  <a:lnTo>
                    <a:pt x="154" y="1357"/>
                  </a:lnTo>
                  <a:cubicBezTo>
                    <a:pt x="344" y="1357"/>
                    <a:pt x="534" y="1285"/>
                    <a:pt x="679" y="1167"/>
                  </a:cubicBezTo>
                  <a:cubicBezTo>
                    <a:pt x="796" y="1059"/>
                    <a:pt x="905" y="905"/>
                    <a:pt x="950" y="715"/>
                  </a:cubicBezTo>
                  <a:cubicBezTo>
                    <a:pt x="986" y="561"/>
                    <a:pt x="950" y="417"/>
                    <a:pt x="905" y="263"/>
                  </a:cubicBezTo>
                  <a:cubicBezTo>
                    <a:pt x="832" y="155"/>
                    <a:pt x="679" y="37"/>
                    <a:pt x="534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3432525" y="1928050"/>
              <a:ext cx="15175" cy="23550"/>
            </a:xfrm>
            <a:custGeom>
              <a:avLst/>
              <a:gdLst/>
              <a:ahLst/>
              <a:cxnLst/>
              <a:rect l="l" t="t" r="r" b="b"/>
              <a:pathLst>
                <a:path w="607" h="942" extrusionOk="0">
                  <a:moveTo>
                    <a:pt x="308" y="1"/>
                  </a:moveTo>
                  <a:cubicBezTo>
                    <a:pt x="190" y="73"/>
                    <a:pt x="118" y="263"/>
                    <a:pt x="82" y="381"/>
                  </a:cubicBezTo>
                  <a:cubicBezTo>
                    <a:pt x="1" y="525"/>
                    <a:pt x="1" y="715"/>
                    <a:pt x="46" y="869"/>
                  </a:cubicBezTo>
                  <a:cubicBezTo>
                    <a:pt x="82" y="869"/>
                    <a:pt x="82" y="905"/>
                    <a:pt x="82" y="905"/>
                  </a:cubicBezTo>
                  <a:cubicBezTo>
                    <a:pt x="118" y="941"/>
                    <a:pt x="118" y="941"/>
                    <a:pt x="154" y="941"/>
                  </a:cubicBezTo>
                  <a:cubicBezTo>
                    <a:pt x="190" y="941"/>
                    <a:pt x="190" y="941"/>
                    <a:pt x="227" y="905"/>
                  </a:cubicBezTo>
                  <a:cubicBezTo>
                    <a:pt x="344" y="869"/>
                    <a:pt x="416" y="751"/>
                    <a:pt x="498" y="679"/>
                  </a:cubicBezTo>
                  <a:cubicBezTo>
                    <a:pt x="534" y="561"/>
                    <a:pt x="570" y="453"/>
                    <a:pt x="570" y="335"/>
                  </a:cubicBezTo>
                  <a:cubicBezTo>
                    <a:pt x="606" y="191"/>
                    <a:pt x="570" y="1"/>
                    <a:pt x="416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3432525" y="1928050"/>
              <a:ext cx="9525" cy="21725"/>
            </a:xfrm>
            <a:custGeom>
              <a:avLst/>
              <a:gdLst/>
              <a:ahLst/>
              <a:cxnLst/>
              <a:rect l="l" t="t" r="r" b="b"/>
              <a:pathLst>
                <a:path w="381" h="869" extrusionOk="0">
                  <a:moveTo>
                    <a:pt x="380" y="1"/>
                  </a:moveTo>
                  <a:cubicBezTo>
                    <a:pt x="380" y="1"/>
                    <a:pt x="308" y="1"/>
                    <a:pt x="227" y="73"/>
                  </a:cubicBezTo>
                  <a:cubicBezTo>
                    <a:pt x="190" y="155"/>
                    <a:pt x="118" y="227"/>
                    <a:pt x="46" y="381"/>
                  </a:cubicBezTo>
                  <a:cubicBezTo>
                    <a:pt x="1" y="525"/>
                    <a:pt x="1" y="643"/>
                    <a:pt x="46" y="751"/>
                  </a:cubicBezTo>
                  <a:cubicBezTo>
                    <a:pt x="46" y="833"/>
                    <a:pt x="82" y="869"/>
                    <a:pt x="82" y="869"/>
                  </a:cubicBezTo>
                  <a:lnTo>
                    <a:pt x="82" y="715"/>
                  </a:lnTo>
                  <a:cubicBezTo>
                    <a:pt x="82" y="643"/>
                    <a:pt x="82" y="525"/>
                    <a:pt x="118" y="381"/>
                  </a:cubicBezTo>
                  <a:cubicBezTo>
                    <a:pt x="154" y="263"/>
                    <a:pt x="227" y="155"/>
                    <a:pt x="272" y="109"/>
                  </a:cubicBezTo>
                  <a:cubicBezTo>
                    <a:pt x="344" y="37"/>
                    <a:pt x="380" y="1"/>
                    <a:pt x="380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3435475" y="1935150"/>
              <a:ext cx="3850" cy="12600"/>
            </a:xfrm>
            <a:custGeom>
              <a:avLst/>
              <a:gdLst/>
              <a:ahLst/>
              <a:cxnLst/>
              <a:rect l="l" t="t" r="r" b="b"/>
              <a:pathLst>
                <a:path w="154" h="504" extrusionOk="0">
                  <a:moveTo>
                    <a:pt x="8" y="0"/>
                  </a:moveTo>
                  <a:cubicBezTo>
                    <a:pt x="3" y="0"/>
                    <a:pt x="0" y="5"/>
                    <a:pt x="0" y="15"/>
                  </a:cubicBezTo>
                  <a:cubicBezTo>
                    <a:pt x="0" y="15"/>
                    <a:pt x="72" y="97"/>
                    <a:pt x="72" y="241"/>
                  </a:cubicBezTo>
                  <a:cubicBezTo>
                    <a:pt x="109" y="323"/>
                    <a:pt x="72" y="395"/>
                    <a:pt x="36" y="431"/>
                  </a:cubicBezTo>
                  <a:lnTo>
                    <a:pt x="36" y="504"/>
                  </a:lnTo>
                  <a:cubicBezTo>
                    <a:pt x="36" y="504"/>
                    <a:pt x="72" y="467"/>
                    <a:pt x="72" y="431"/>
                  </a:cubicBezTo>
                  <a:cubicBezTo>
                    <a:pt x="109" y="431"/>
                    <a:pt x="109" y="395"/>
                    <a:pt x="109" y="359"/>
                  </a:cubicBezTo>
                  <a:cubicBezTo>
                    <a:pt x="154" y="323"/>
                    <a:pt x="154" y="277"/>
                    <a:pt x="154" y="241"/>
                  </a:cubicBezTo>
                  <a:cubicBezTo>
                    <a:pt x="154" y="169"/>
                    <a:pt x="109" y="97"/>
                    <a:pt x="72" y="51"/>
                  </a:cubicBezTo>
                  <a:cubicBezTo>
                    <a:pt x="47" y="26"/>
                    <a:pt x="21" y="0"/>
                    <a:pt x="8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3360200" y="1933700"/>
              <a:ext cx="13125" cy="14050"/>
            </a:xfrm>
            <a:custGeom>
              <a:avLst/>
              <a:gdLst/>
              <a:ahLst/>
              <a:cxnLst/>
              <a:rect l="l" t="t" r="r" b="b"/>
              <a:pathLst>
                <a:path w="525" h="562" extrusionOk="0">
                  <a:moveTo>
                    <a:pt x="0" y="453"/>
                  </a:moveTo>
                  <a:cubicBezTo>
                    <a:pt x="18" y="471"/>
                    <a:pt x="28" y="480"/>
                    <a:pt x="37" y="489"/>
                  </a:cubicBezTo>
                  <a:lnTo>
                    <a:pt x="37" y="489"/>
                  </a:lnTo>
                  <a:cubicBezTo>
                    <a:pt x="37" y="489"/>
                    <a:pt x="37" y="453"/>
                    <a:pt x="0" y="453"/>
                  </a:cubicBezTo>
                  <a:close/>
                  <a:moveTo>
                    <a:pt x="226" y="1"/>
                  </a:moveTo>
                  <a:cubicBezTo>
                    <a:pt x="226" y="37"/>
                    <a:pt x="181" y="37"/>
                    <a:pt x="145" y="73"/>
                  </a:cubicBezTo>
                  <a:cubicBezTo>
                    <a:pt x="109" y="73"/>
                    <a:pt x="37" y="155"/>
                    <a:pt x="37" y="263"/>
                  </a:cubicBezTo>
                  <a:cubicBezTo>
                    <a:pt x="0" y="335"/>
                    <a:pt x="37" y="453"/>
                    <a:pt x="73" y="489"/>
                  </a:cubicBezTo>
                  <a:cubicBezTo>
                    <a:pt x="109" y="525"/>
                    <a:pt x="145" y="562"/>
                    <a:pt x="145" y="562"/>
                  </a:cubicBezTo>
                  <a:lnTo>
                    <a:pt x="181" y="562"/>
                  </a:lnTo>
                  <a:cubicBezTo>
                    <a:pt x="226" y="562"/>
                    <a:pt x="263" y="562"/>
                    <a:pt x="335" y="525"/>
                  </a:cubicBezTo>
                  <a:lnTo>
                    <a:pt x="299" y="525"/>
                  </a:lnTo>
                  <a:lnTo>
                    <a:pt x="371" y="453"/>
                  </a:lnTo>
                  <a:lnTo>
                    <a:pt x="452" y="453"/>
                  </a:lnTo>
                  <a:cubicBezTo>
                    <a:pt x="525" y="335"/>
                    <a:pt x="525" y="227"/>
                    <a:pt x="489" y="109"/>
                  </a:cubicBezTo>
                  <a:cubicBezTo>
                    <a:pt x="452" y="37"/>
                    <a:pt x="371" y="1"/>
                    <a:pt x="299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3367650" y="1945025"/>
              <a:ext cx="3875" cy="1825"/>
            </a:xfrm>
            <a:custGeom>
              <a:avLst/>
              <a:gdLst/>
              <a:ahLst/>
              <a:cxnLst/>
              <a:rect l="l" t="t" r="r" b="b"/>
              <a:pathLst>
                <a:path w="155" h="73" extrusionOk="0">
                  <a:moveTo>
                    <a:pt x="73" y="0"/>
                  </a:moveTo>
                  <a:lnTo>
                    <a:pt x="1" y="72"/>
                  </a:lnTo>
                  <a:lnTo>
                    <a:pt x="37" y="72"/>
                  </a:lnTo>
                  <a:cubicBezTo>
                    <a:pt x="37" y="72"/>
                    <a:pt x="73" y="36"/>
                    <a:pt x="109" y="36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9A4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3359075" y="1933700"/>
              <a:ext cx="6800" cy="14050"/>
            </a:xfrm>
            <a:custGeom>
              <a:avLst/>
              <a:gdLst/>
              <a:ahLst/>
              <a:cxnLst/>
              <a:rect l="l" t="t" r="r" b="b"/>
              <a:pathLst>
                <a:path w="272" h="562" extrusionOk="0">
                  <a:moveTo>
                    <a:pt x="271" y="1"/>
                  </a:moveTo>
                  <a:cubicBezTo>
                    <a:pt x="190" y="37"/>
                    <a:pt x="154" y="37"/>
                    <a:pt x="118" y="73"/>
                  </a:cubicBezTo>
                  <a:cubicBezTo>
                    <a:pt x="45" y="155"/>
                    <a:pt x="0" y="299"/>
                    <a:pt x="45" y="417"/>
                  </a:cubicBezTo>
                  <a:lnTo>
                    <a:pt x="45" y="453"/>
                  </a:lnTo>
                  <a:cubicBezTo>
                    <a:pt x="82" y="489"/>
                    <a:pt x="82" y="489"/>
                    <a:pt x="118" y="525"/>
                  </a:cubicBezTo>
                  <a:cubicBezTo>
                    <a:pt x="154" y="525"/>
                    <a:pt x="154" y="562"/>
                    <a:pt x="190" y="562"/>
                  </a:cubicBezTo>
                  <a:cubicBezTo>
                    <a:pt x="190" y="562"/>
                    <a:pt x="154" y="525"/>
                    <a:pt x="118" y="489"/>
                  </a:cubicBezTo>
                  <a:cubicBezTo>
                    <a:pt x="82" y="453"/>
                    <a:pt x="45" y="335"/>
                    <a:pt x="82" y="263"/>
                  </a:cubicBezTo>
                  <a:cubicBezTo>
                    <a:pt x="82" y="155"/>
                    <a:pt x="154" y="73"/>
                    <a:pt x="190" y="73"/>
                  </a:cubicBezTo>
                  <a:cubicBezTo>
                    <a:pt x="226" y="37"/>
                    <a:pt x="271" y="37"/>
                    <a:pt x="271" y="1"/>
                  </a:cubicBezTo>
                  <a:close/>
                </a:path>
              </a:pathLst>
            </a:custGeom>
            <a:solidFill>
              <a:srgbClr val="9A4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3339400" y="1948850"/>
              <a:ext cx="17875" cy="13150"/>
            </a:xfrm>
            <a:custGeom>
              <a:avLst/>
              <a:gdLst/>
              <a:ahLst/>
              <a:cxnLst/>
              <a:rect l="l" t="t" r="r" b="b"/>
              <a:pathLst>
                <a:path w="715" h="526" extrusionOk="0">
                  <a:moveTo>
                    <a:pt x="380" y="1"/>
                  </a:moveTo>
                  <a:cubicBezTo>
                    <a:pt x="190" y="1"/>
                    <a:pt x="1" y="73"/>
                    <a:pt x="1" y="299"/>
                  </a:cubicBezTo>
                  <a:cubicBezTo>
                    <a:pt x="1" y="371"/>
                    <a:pt x="37" y="453"/>
                    <a:pt x="109" y="489"/>
                  </a:cubicBezTo>
                  <a:cubicBezTo>
                    <a:pt x="154" y="525"/>
                    <a:pt x="190" y="525"/>
                    <a:pt x="227" y="525"/>
                  </a:cubicBezTo>
                  <a:lnTo>
                    <a:pt x="335" y="525"/>
                  </a:lnTo>
                  <a:cubicBezTo>
                    <a:pt x="489" y="525"/>
                    <a:pt x="606" y="489"/>
                    <a:pt x="679" y="371"/>
                  </a:cubicBezTo>
                  <a:cubicBezTo>
                    <a:pt x="715" y="299"/>
                    <a:pt x="715" y="227"/>
                    <a:pt x="679" y="182"/>
                  </a:cubicBezTo>
                  <a:cubicBezTo>
                    <a:pt x="643" y="73"/>
                    <a:pt x="525" y="1"/>
                    <a:pt x="380" y="1"/>
                  </a:cubicBezTo>
                  <a:close/>
                </a:path>
              </a:pathLst>
            </a:custGeom>
            <a:solidFill>
              <a:srgbClr val="D97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3380775" y="1945025"/>
              <a:ext cx="19900" cy="15150"/>
            </a:xfrm>
            <a:custGeom>
              <a:avLst/>
              <a:gdLst/>
              <a:ahLst/>
              <a:cxnLst/>
              <a:rect l="l" t="t" r="r" b="b"/>
              <a:pathLst>
                <a:path w="796" h="606" extrusionOk="0">
                  <a:moveTo>
                    <a:pt x="416" y="0"/>
                  </a:moveTo>
                  <a:cubicBezTo>
                    <a:pt x="226" y="0"/>
                    <a:pt x="0" y="109"/>
                    <a:pt x="0" y="335"/>
                  </a:cubicBezTo>
                  <a:cubicBezTo>
                    <a:pt x="0" y="416"/>
                    <a:pt x="36" y="488"/>
                    <a:pt x="118" y="524"/>
                  </a:cubicBezTo>
                  <a:cubicBezTo>
                    <a:pt x="154" y="561"/>
                    <a:pt x="226" y="561"/>
                    <a:pt x="262" y="561"/>
                  </a:cubicBezTo>
                  <a:cubicBezTo>
                    <a:pt x="308" y="606"/>
                    <a:pt x="344" y="606"/>
                    <a:pt x="416" y="606"/>
                  </a:cubicBezTo>
                  <a:cubicBezTo>
                    <a:pt x="534" y="606"/>
                    <a:pt x="714" y="561"/>
                    <a:pt x="760" y="452"/>
                  </a:cubicBezTo>
                  <a:cubicBezTo>
                    <a:pt x="796" y="335"/>
                    <a:pt x="796" y="262"/>
                    <a:pt x="796" y="190"/>
                  </a:cubicBezTo>
                  <a:cubicBezTo>
                    <a:pt x="760" y="72"/>
                    <a:pt x="606" y="0"/>
                    <a:pt x="452" y="0"/>
                  </a:cubicBezTo>
                  <a:close/>
                </a:path>
              </a:pathLst>
            </a:custGeom>
            <a:solidFill>
              <a:srgbClr val="D97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3343250" y="1943200"/>
              <a:ext cx="6575" cy="6575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0" y="1"/>
                  </a:moveTo>
                  <a:lnTo>
                    <a:pt x="0" y="73"/>
                  </a:lnTo>
                  <a:cubicBezTo>
                    <a:pt x="0" y="109"/>
                    <a:pt x="36" y="145"/>
                    <a:pt x="73" y="182"/>
                  </a:cubicBezTo>
                  <a:cubicBezTo>
                    <a:pt x="36" y="145"/>
                    <a:pt x="36" y="109"/>
                    <a:pt x="36" y="73"/>
                  </a:cubicBezTo>
                  <a:cubicBezTo>
                    <a:pt x="0" y="37"/>
                    <a:pt x="0" y="1"/>
                    <a:pt x="0" y="1"/>
                  </a:cubicBezTo>
                  <a:close/>
                  <a:moveTo>
                    <a:pt x="73" y="182"/>
                  </a:moveTo>
                  <a:lnTo>
                    <a:pt x="73" y="182"/>
                  </a:lnTo>
                  <a:cubicBezTo>
                    <a:pt x="109" y="227"/>
                    <a:pt x="145" y="263"/>
                    <a:pt x="181" y="263"/>
                  </a:cubicBezTo>
                  <a:lnTo>
                    <a:pt x="263" y="263"/>
                  </a:lnTo>
                  <a:cubicBezTo>
                    <a:pt x="263" y="263"/>
                    <a:pt x="181" y="263"/>
                    <a:pt x="73" y="182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3346850" y="1944100"/>
              <a:ext cx="6600" cy="3425"/>
            </a:xfrm>
            <a:custGeom>
              <a:avLst/>
              <a:gdLst/>
              <a:ahLst/>
              <a:cxnLst/>
              <a:rect l="l" t="t" r="r" b="b"/>
              <a:pathLst>
                <a:path w="264" h="137" extrusionOk="0">
                  <a:moveTo>
                    <a:pt x="263" y="1"/>
                  </a:moveTo>
                  <a:cubicBezTo>
                    <a:pt x="263" y="1"/>
                    <a:pt x="227" y="73"/>
                    <a:pt x="155" y="109"/>
                  </a:cubicBezTo>
                  <a:cubicBezTo>
                    <a:pt x="191" y="109"/>
                    <a:pt x="227" y="73"/>
                    <a:pt x="227" y="73"/>
                  </a:cubicBezTo>
                  <a:cubicBezTo>
                    <a:pt x="263" y="37"/>
                    <a:pt x="263" y="1"/>
                    <a:pt x="263" y="1"/>
                  </a:cubicBezTo>
                  <a:close/>
                  <a:moveTo>
                    <a:pt x="1" y="73"/>
                  </a:moveTo>
                  <a:cubicBezTo>
                    <a:pt x="1" y="109"/>
                    <a:pt x="1" y="109"/>
                    <a:pt x="37" y="109"/>
                  </a:cubicBezTo>
                  <a:cubicBezTo>
                    <a:pt x="60" y="127"/>
                    <a:pt x="80" y="136"/>
                    <a:pt x="99" y="136"/>
                  </a:cubicBezTo>
                  <a:cubicBezTo>
                    <a:pt x="119" y="136"/>
                    <a:pt x="137" y="127"/>
                    <a:pt x="155" y="109"/>
                  </a:cubicBezTo>
                  <a:cubicBezTo>
                    <a:pt x="82" y="109"/>
                    <a:pt x="1" y="73"/>
                    <a:pt x="1" y="73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3378950" y="1941175"/>
              <a:ext cx="6575" cy="6575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37" y="0"/>
                  </a:moveTo>
                  <a:cubicBezTo>
                    <a:pt x="37" y="0"/>
                    <a:pt x="1" y="0"/>
                    <a:pt x="37" y="36"/>
                  </a:cubicBezTo>
                  <a:lnTo>
                    <a:pt x="37" y="0"/>
                  </a:lnTo>
                  <a:close/>
                  <a:moveTo>
                    <a:pt x="37" y="37"/>
                  </a:moveTo>
                  <a:cubicBezTo>
                    <a:pt x="37" y="82"/>
                    <a:pt x="37" y="154"/>
                    <a:pt x="73" y="190"/>
                  </a:cubicBezTo>
                  <a:cubicBezTo>
                    <a:pt x="109" y="226"/>
                    <a:pt x="191" y="226"/>
                    <a:pt x="191" y="226"/>
                  </a:cubicBezTo>
                  <a:cubicBezTo>
                    <a:pt x="227" y="263"/>
                    <a:pt x="263" y="263"/>
                    <a:pt x="263" y="263"/>
                  </a:cubicBezTo>
                  <a:cubicBezTo>
                    <a:pt x="263" y="226"/>
                    <a:pt x="191" y="226"/>
                    <a:pt x="109" y="154"/>
                  </a:cubicBezTo>
                  <a:cubicBezTo>
                    <a:pt x="73" y="118"/>
                    <a:pt x="37" y="82"/>
                    <a:pt x="37" y="37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3381675" y="1941175"/>
              <a:ext cx="9525" cy="4250"/>
            </a:xfrm>
            <a:custGeom>
              <a:avLst/>
              <a:gdLst/>
              <a:ahLst/>
              <a:cxnLst/>
              <a:rect l="l" t="t" r="r" b="b"/>
              <a:pathLst>
                <a:path w="381" h="170" extrusionOk="0">
                  <a:moveTo>
                    <a:pt x="380" y="0"/>
                  </a:moveTo>
                  <a:cubicBezTo>
                    <a:pt x="344" y="0"/>
                    <a:pt x="344" y="36"/>
                    <a:pt x="308" y="36"/>
                  </a:cubicBezTo>
                  <a:cubicBezTo>
                    <a:pt x="308" y="82"/>
                    <a:pt x="272" y="118"/>
                    <a:pt x="190" y="118"/>
                  </a:cubicBezTo>
                  <a:cubicBezTo>
                    <a:pt x="178" y="130"/>
                    <a:pt x="162" y="134"/>
                    <a:pt x="146" y="134"/>
                  </a:cubicBezTo>
                  <a:cubicBezTo>
                    <a:pt x="114" y="134"/>
                    <a:pt x="82" y="118"/>
                    <a:pt x="82" y="118"/>
                  </a:cubicBezTo>
                  <a:cubicBezTo>
                    <a:pt x="46" y="82"/>
                    <a:pt x="0" y="82"/>
                    <a:pt x="0" y="82"/>
                  </a:cubicBezTo>
                  <a:lnTo>
                    <a:pt x="0" y="82"/>
                  </a:lnTo>
                  <a:cubicBezTo>
                    <a:pt x="0" y="82"/>
                    <a:pt x="0" y="118"/>
                    <a:pt x="46" y="118"/>
                  </a:cubicBezTo>
                  <a:cubicBezTo>
                    <a:pt x="71" y="143"/>
                    <a:pt x="115" y="169"/>
                    <a:pt x="151" y="169"/>
                  </a:cubicBezTo>
                  <a:cubicBezTo>
                    <a:pt x="166" y="169"/>
                    <a:pt x="180" y="165"/>
                    <a:pt x="190" y="154"/>
                  </a:cubicBezTo>
                  <a:cubicBezTo>
                    <a:pt x="272" y="154"/>
                    <a:pt x="308" y="118"/>
                    <a:pt x="344" y="82"/>
                  </a:cubicBezTo>
                  <a:cubicBezTo>
                    <a:pt x="344" y="36"/>
                    <a:pt x="380" y="0"/>
                    <a:pt x="380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189550" y="1978925"/>
              <a:ext cx="18100" cy="41450"/>
            </a:xfrm>
            <a:custGeom>
              <a:avLst/>
              <a:gdLst/>
              <a:ahLst/>
              <a:cxnLst/>
              <a:rect l="l" t="t" r="r" b="b"/>
              <a:pathLst>
                <a:path w="724" h="1658" extrusionOk="0">
                  <a:moveTo>
                    <a:pt x="82" y="0"/>
                  </a:moveTo>
                  <a:lnTo>
                    <a:pt x="0" y="73"/>
                  </a:lnTo>
                  <a:cubicBezTo>
                    <a:pt x="498" y="335"/>
                    <a:pt x="642" y="1013"/>
                    <a:pt x="452" y="1582"/>
                  </a:cubicBezTo>
                  <a:cubicBezTo>
                    <a:pt x="430" y="1627"/>
                    <a:pt x="467" y="1658"/>
                    <a:pt x="506" y="1658"/>
                  </a:cubicBezTo>
                  <a:cubicBezTo>
                    <a:pt x="531" y="1658"/>
                    <a:pt x="556" y="1646"/>
                    <a:pt x="570" y="1619"/>
                  </a:cubicBezTo>
                  <a:cubicBezTo>
                    <a:pt x="679" y="1239"/>
                    <a:pt x="724" y="832"/>
                    <a:pt x="570" y="452"/>
                  </a:cubicBezTo>
                  <a:cubicBezTo>
                    <a:pt x="452" y="226"/>
                    <a:pt x="308" y="73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135075" y="1982750"/>
              <a:ext cx="17875" cy="46225"/>
            </a:xfrm>
            <a:custGeom>
              <a:avLst/>
              <a:gdLst/>
              <a:ahLst/>
              <a:cxnLst/>
              <a:rect l="l" t="t" r="r" b="b"/>
              <a:pathLst>
                <a:path w="715" h="1849" extrusionOk="0">
                  <a:moveTo>
                    <a:pt x="561" y="1"/>
                  </a:moveTo>
                  <a:cubicBezTo>
                    <a:pt x="489" y="73"/>
                    <a:pt x="416" y="109"/>
                    <a:pt x="371" y="182"/>
                  </a:cubicBezTo>
                  <a:cubicBezTo>
                    <a:pt x="1" y="751"/>
                    <a:pt x="227" y="1239"/>
                    <a:pt x="416" y="1809"/>
                  </a:cubicBezTo>
                  <a:cubicBezTo>
                    <a:pt x="430" y="1836"/>
                    <a:pt x="454" y="1848"/>
                    <a:pt x="476" y="1848"/>
                  </a:cubicBezTo>
                  <a:cubicBezTo>
                    <a:pt x="514" y="1848"/>
                    <a:pt x="548" y="1815"/>
                    <a:pt x="525" y="1764"/>
                  </a:cubicBezTo>
                  <a:cubicBezTo>
                    <a:pt x="416" y="1312"/>
                    <a:pt x="190" y="905"/>
                    <a:pt x="416" y="453"/>
                  </a:cubicBezTo>
                  <a:cubicBezTo>
                    <a:pt x="489" y="263"/>
                    <a:pt x="597" y="146"/>
                    <a:pt x="715" y="37"/>
                  </a:cubicBezTo>
                  <a:lnTo>
                    <a:pt x="715" y="37"/>
                  </a:lnTo>
                  <a:cubicBezTo>
                    <a:pt x="694" y="48"/>
                    <a:pt x="675" y="52"/>
                    <a:pt x="658" y="52"/>
                  </a:cubicBezTo>
                  <a:cubicBezTo>
                    <a:pt x="617" y="52"/>
                    <a:pt x="587" y="26"/>
                    <a:pt x="561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131225" y="2013725"/>
              <a:ext cx="30100" cy="31225"/>
            </a:xfrm>
            <a:custGeom>
              <a:avLst/>
              <a:gdLst/>
              <a:ahLst/>
              <a:cxnLst/>
              <a:rect l="l" t="t" r="r" b="b"/>
              <a:pathLst>
                <a:path w="1204" h="1249" extrusionOk="0">
                  <a:moveTo>
                    <a:pt x="607" y="0"/>
                  </a:moveTo>
                  <a:cubicBezTo>
                    <a:pt x="263" y="0"/>
                    <a:pt x="1" y="299"/>
                    <a:pt x="1" y="642"/>
                  </a:cubicBezTo>
                  <a:cubicBezTo>
                    <a:pt x="1" y="977"/>
                    <a:pt x="263" y="1248"/>
                    <a:pt x="607" y="1248"/>
                  </a:cubicBezTo>
                  <a:cubicBezTo>
                    <a:pt x="941" y="1248"/>
                    <a:pt x="1203" y="977"/>
                    <a:pt x="1203" y="642"/>
                  </a:cubicBezTo>
                  <a:cubicBezTo>
                    <a:pt x="1203" y="299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138700" y="2022325"/>
              <a:ext cx="15150" cy="14025"/>
            </a:xfrm>
            <a:custGeom>
              <a:avLst/>
              <a:gdLst/>
              <a:ahLst/>
              <a:cxnLst/>
              <a:rect l="l" t="t" r="r" b="b"/>
              <a:pathLst>
                <a:path w="606" h="561" extrusionOk="0">
                  <a:moveTo>
                    <a:pt x="308" y="0"/>
                  </a:moveTo>
                  <a:cubicBezTo>
                    <a:pt x="154" y="0"/>
                    <a:pt x="0" y="109"/>
                    <a:pt x="0" y="298"/>
                  </a:cubicBezTo>
                  <a:cubicBezTo>
                    <a:pt x="0" y="452"/>
                    <a:pt x="154" y="561"/>
                    <a:pt x="308" y="561"/>
                  </a:cubicBezTo>
                  <a:cubicBezTo>
                    <a:pt x="452" y="561"/>
                    <a:pt x="606" y="452"/>
                    <a:pt x="606" y="298"/>
                  </a:cubicBezTo>
                  <a:cubicBezTo>
                    <a:pt x="606" y="109"/>
                    <a:pt x="452" y="0"/>
                    <a:pt x="308" y="0"/>
                  </a:cubicBezTo>
                  <a:close/>
                </a:path>
              </a:pathLst>
            </a:custGeom>
            <a:solidFill>
              <a:srgbClr val="405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186825" y="2018325"/>
              <a:ext cx="22650" cy="39200"/>
            </a:xfrm>
            <a:custGeom>
              <a:avLst/>
              <a:gdLst/>
              <a:ahLst/>
              <a:cxnLst/>
              <a:rect l="l" t="t" r="r" b="b"/>
              <a:pathLst>
                <a:path w="906" h="1568" extrusionOk="0">
                  <a:moveTo>
                    <a:pt x="629" y="1"/>
                  </a:moveTo>
                  <a:cubicBezTo>
                    <a:pt x="622" y="1"/>
                    <a:pt x="615" y="2"/>
                    <a:pt x="607" y="6"/>
                  </a:cubicBezTo>
                  <a:cubicBezTo>
                    <a:pt x="417" y="6"/>
                    <a:pt x="227" y="341"/>
                    <a:pt x="191" y="495"/>
                  </a:cubicBezTo>
                  <a:cubicBezTo>
                    <a:pt x="37" y="757"/>
                    <a:pt x="1" y="1064"/>
                    <a:pt x="37" y="1363"/>
                  </a:cubicBezTo>
                  <a:cubicBezTo>
                    <a:pt x="37" y="1381"/>
                    <a:pt x="55" y="1390"/>
                    <a:pt x="73" y="1390"/>
                  </a:cubicBezTo>
                  <a:cubicBezTo>
                    <a:pt x="91" y="1390"/>
                    <a:pt x="109" y="1381"/>
                    <a:pt x="109" y="1363"/>
                  </a:cubicBezTo>
                  <a:cubicBezTo>
                    <a:pt x="37" y="874"/>
                    <a:pt x="191" y="458"/>
                    <a:pt x="525" y="115"/>
                  </a:cubicBezTo>
                  <a:cubicBezTo>
                    <a:pt x="542" y="100"/>
                    <a:pt x="557" y="93"/>
                    <a:pt x="572" y="93"/>
                  </a:cubicBezTo>
                  <a:cubicBezTo>
                    <a:pt x="662" y="93"/>
                    <a:pt x="720" y="347"/>
                    <a:pt x="751" y="386"/>
                  </a:cubicBezTo>
                  <a:cubicBezTo>
                    <a:pt x="751" y="531"/>
                    <a:pt x="788" y="648"/>
                    <a:pt x="788" y="793"/>
                  </a:cubicBezTo>
                  <a:cubicBezTo>
                    <a:pt x="788" y="1019"/>
                    <a:pt x="751" y="1290"/>
                    <a:pt x="679" y="1516"/>
                  </a:cubicBezTo>
                  <a:cubicBezTo>
                    <a:pt x="653" y="1542"/>
                    <a:pt x="682" y="1567"/>
                    <a:pt x="714" y="1567"/>
                  </a:cubicBezTo>
                  <a:cubicBezTo>
                    <a:pt x="727" y="1567"/>
                    <a:pt x="741" y="1563"/>
                    <a:pt x="751" y="1552"/>
                  </a:cubicBezTo>
                  <a:cubicBezTo>
                    <a:pt x="869" y="1245"/>
                    <a:pt x="905" y="947"/>
                    <a:pt x="869" y="612"/>
                  </a:cubicBezTo>
                  <a:cubicBezTo>
                    <a:pt x="833" y="458"/>
                    <a:pt x="788" y="305"/>
                    <a:pt x="715" y="160"/>
                  </a:cubicBezTo>
                  <a:cubicBezTo>
                    <a:pt x="715" y="120"/>
                    <a:pt x="686" y="1"/>
                    <a:pt x="629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185025" y="2037750"/>
              <a:ext cx="29750" cy="44775"/>
            </a:xfrm>
            <a:custGeom>
              <a:avLst/>
              <a:gdLst/>
              <a:ahLst/>
              <a:cxnLst/>
              <a:rect l="l" t="t" r="r" b="b"/>
              <a:pathLst>
                <a:path w="1190" h="1791" extrusionOk="0">
                  <a:moveTo>
                    <a:pt x="181" y="0"/>
                  </a:moveTo>
                  <a:cubicBezTo>
                    <a:pt x="148" y="0"/>
                    <a:pt x="109" y="20"/>
                    <a:pt x="109" y="61"/>
                  </a:cubicBezTo>
                  <a:cubicBezTo>
                    <a:pt x="37" y="513"/>
                    <a:pt x="1" y="1146"/>
                    <a:pt x="299" y="1526"/>
                  </a:cubicBezTo>
                  <a:cubicBezTo>
                    <a:pt x="436" y="1685"/>
                    <a:pt x="613" y="1791"/>
                    <a:pt x="792" y="1791"/>
                  </a:cubicBezTo>
                  <a:cubicBezTo>
                    <a:pt x="908" y="1791"/>
                    <a:pt x="1024" y="1746"/>
                    <a:pt x="1131" y="1643"/>
                  </a:cubicBezTo>
                  <a:cubicBezTo>
                    <a:pt x="1190" y="1577"/>
                    <a:pt x="1122" y="1516"/>
                    <a:pt x="1076" y="1516"/>
                  </a:cubicBezTo>
                  <a:cubicBezTo>
                    <a:pt x="1065" y="1516"/>
                    <a:pt x="1056" y="1519"/>
                    <a:pt x="1049" y="1526"/>
                  </a:cubicBezTo>
                  <a:cubicBezTo>
                    <a:pt x="950" y="1626"/>
                    <a:pt x="854" y="1667"/>
                    <a:pt x="767" y="1667"/>
                  </a:cubicBezTo>
                  <a:cubicBezTo>
                    <a:pt x="488" y="1667"/>
                    <a:pt x="282" y="1256"/>
                    <a:pt x="227" y="1001"/>
                  </a:cubicBezTo>
                  <a:cubicBezTo>
                    <a:pt x="181" y="694"/>
                    <a:pt x="181" y="359"/>
                    <a:pt x="227" y="61"/>
                  </a:cubicBezTo>
                  <a:cubicBezTo>
                    <a:pt x="245" y="20"/>
                    <a:pt x="215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174150" y="2035875"/>
              <a:ext cx="34400" cy="42700"/>
            </a:xfrm>
            <a:custGeom>
              <a:avLst/>
              <a:gdLst/>
              <a:ahLst/>
              <a:cxnLst/>
              <a:rect l="l" t="t" r="r" b="b"/>
              <a:pathLst>
                <a:path w="1376" h="1708" extrusionOk="0">
                  <a:moveTo>
                    <a:pt x="1317" y="1"/>
                  </a:moveTo>
                  <a:cubicBezTo>
                    <a:pt x="1288" y="1"/>
                    <a:pt x="1258" y="19"/>
                    <a:pt x="1258" y="55"/>
                  </a:cubicBezTo>
                  <a:cubicBezTo>
                    <a:pt x="1222" y="362"/>
                    <a:pt x="1186" y="661"/>
                    <a:pt x="1114" y="923"/>
                  </a:cubicBezTo>
                  <a:cubicBezTo>
                    <a:pt x="1026" y="1178"/>
                    <a:pt x="714" y="1574"/>
                    <a:pt x="418" y="1574"/>
                  </a:cubicBezTo>
                  <a:cubicBezTo>
                    <a:pt x="316" y="1574"/>
                    <a:pt x="216" y="1527"/>
                    <a:pt x="128" y="1411"/>
                  </a:cubicBezTo>
                  <a:cubicBezTo>
                    <a:pt x="120" y="1394"/>
                    <a:pt x="108" y="1387"/>
                    <a:pt x="95" y="1387"/>
                  </a:cubicBezTo>
                  <a:cubicBezTo>
                    <a:pt x="52" y="1387"/>
                    <a:pt x="0" y="1466"/>
                    <a:pt x="56" y="1528"/>
                  </a:cubicBezTo>
                  <a:cubicBezTo>
                    <a:pt x="151" y="1654"/>
                    <a:pt x="279" y="1707"/>
                    <a:pt x="413" y="1707"/>
                  </a:cubicBezTo>
                  <a:cubicBezTo>
                    <a:pt x="597" y="1707"/>
                    <a:pt x="793" y="1605"/>
                    <a:pt x="924" y="1447"/>
                  </a:cubicBezTo>
                  <a:cubicBezTo>
                    <a:pt x="1340" y="1113"/>
                    <a:pt x="1340" y="543"/>
                    <a:pt x="1376" y="55"/>
                  </a:cubicBezTo>
                  <a:cubicBezTo>
                    <a:pt x="1376" y="19"/>
                    <a:pt x="1347" y="1"/>
                    <a:pt x="1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171700" y="2068425"/>
              <a:ext cx="8600" cy="7475"/>
            </a:xfrm>
            <a:custGeom>
              <a:avLst/>
              <a:gdLst/>
              <a:ahLst/>
              <a:cxnLst/>
              <a:rect l="l" t="t" r="r" b="b"/>
              <a:pathLst>
                <a:path w="344" h="299" extrusionOk="0">
                  <a:moveTo>
                    <a:pt x="154" y="0"/>
                  </a:moveTo>
                  <a:cubicBezTo>
                    <a:pt x="0" y="0"/>
                    <a:pt x="0" y="299"/>
                    <a:pt x="154" y="299"/>
                  </a:cubicBezTo>
                  <a:cubicBezTo>
                    <a:pt x="344" y="299"/>
                    <a:pt x="344" y="0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08525" y="2074075"/>
              <a:ext cx="8400" cy="6575"/>
            </a:xfrm>
            <a:custGeom>
              <a:avLst/>
              <a:gdLst/>
              <a:ahLst/>
              <a:cxnLst/>
              <a:rect l="l" t="t" r="r" b="b"/>
              <a:pathLst>
                <a:path w="336" h="263" extrusionOk="0">
                  <a:moveTo>
                    <a:pt x="146" y="0"/>
                  </a:moveTo>
                  <a:cubicBezTo>
                    <a:pt x="1" y="0"/>
                    <a:pt x="1" y="263"/>
                    <a:pt x="146" y="263"/>
                  </a:cubicBezTo>
                  <a:cubicBezTo>
                    <a:pt x="335" y="263"/>
                    <a:pt x="335" y="0"/>
                    <a:pt x="146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3193400" y="2093925"/>
              <a:ext cx="48150" cy="38500"/>
            </a:xfrm>
            <a:custGeom>
              <a:avLst/>
              <a:gdLst/>
              <a:ahLst/>
              <a:cxnLst/>
              <a:rect l="l" t="t" r="r" b="b"/>
              <a:pathLst>
                <a:path w="1926" h="1540" extrusionOk="0">
                  <a:moveTo>
                    <a:pt x="1304" y="1"/>
                  </a:moveTo>
                  <a:cubicBezTo>
                    <a:pt x="1262" y="1"/>
                    <a:pt x="1217" y="10"/>
                    <a:pt x="1166" y="29"/>
                  </a:cubicBezTo>
                  <a:cubicBezTo>
                    <a:pt x="714" y="183"/>
                    <a:pt x="262" y="481"/>
                    <a:pt x="36" y="933"/>
                  </a:cubicBezTo>
                  <a:cubicBezTo>
                    <a:pt x="36" y="978"/>
                    <a:pt x="0" y="1015"/>
                    <a:pt x="0" y="1051"/>
                  </a:cubicBezTo>
                  <a:cubicBezTo>
                    <a:pt x="0" y="1087"/>
                    <a:pt x="36" y="1087"/>
                    <a:pt x="72" y="1087"/>
                  </a:cubicBezTo>
                  <a:lnTo>
                    <a:pt x="118" y="1087"/>
                  </a:lnTo>
                  <a:cubicBezTo>
                    <a:pt x="262" y="933"/>
                    <a:pt x="452" y="789"/>
                    <a:pt x="606" y="599"/>
                  </a:cubicBezTo>
                  <a:lnTo>
                    <a:pt x="606" y="599"/>
                  </a:lnTo>
                  <a:cubicBezTo>
                    <a:pt x="488" y="861"/>
                    <a:pt x="380" y="1159"/>
                    <a:pt x="452" y="1431"/>
                  </a:cubicBezTo>
                  <a:cubicBezTo>
                    <a:pt x="452" y="1467"/>
                    <a:pt x="452" y="1467"/>
                    <a:pt x="488" y="1467"/>
                  </a:cubicBezTo>
                  <a:cubicBezTo>
                    <a:pt x="488" y="1477"/>
                    <a:pt x="491" y="1482"/>
                    <a:pt x="497" y="1482"/>
                  </a:cubicBezTo>
                  <a:cubicBezTo>
                    <a:pt x="510" y="1482"/>
                    <a:pt x="538" y="1456"/>
                    <a:pt x="570" y="1431"/>
                  </a:cubicBezTo>
                  <a:cubicBezTo>
                    <a:pt x="642" y="1204"/>
                    <a:pt x="714" y="933"/>
                    <a:pt x="751" y="671"/>
                  </a:cubicBezTo>
                  <a:lnTo>
                    <a:pt x="751" y="671"/>
                  </a:lnTo>
                  <a:cubicBezTo>
                    <a:pt x="714" y="978"/>
                    <a:pt x="714" y="1241"/>
                    <a:pt x="868" y="1467"/>
                  </a:cubicBezTo>
                  <a:cubicBezTo>
                    <a:pt x="868" y="1503"/>
                    <a:pt x="904" y="1539"/>
                    <a:pt x="940" y="1539"/>
                  </a:cubicBezTo>
                  <a:cubicBezTo>
                    <a:pt x="977" y="1503"/>
                    <a:pt x="977" y="1503"/>
                    <a:pt x="977" y="1467"/>
                  </a:cubicBezTo>
                  <a:cubicBezTo>
                    <a:pt x="977" y="1204"/>
                    <a:pt x="940" y="933"/>
                    <a:pt x="904" y="671"/>
                  </a:cubicBezTo>
                  <a:lnTo>
                    <a:pt x="904" y="671"/>
                  </a:lnTo>
                  <a:cubicBezTo>
                    <a:pt x="1058" y="861"/>
                    <a:pt x="1203" y="1087"/>
                    <a:pt x="1392" y="1241"/>
                  </a:cubicBezTo>
                  <a:cubicBezTo>
                    <a:pt x="1426" y="1256"/>
                    <a:pt x="1458" y="1264"/>
                    <a:pt x="1487" y="1264"/>
                  </a:cubicBezTo>
                  <a:cubicBezTo>
                    <a:pt x="1528" y="1264"/>
                    <a:pt x="1561" y="1247"/>
                    <a:pt x="1582" y="1204"/>
                  </a:cubicBezTo>
                  <a:cubicBezTo>
                    <a:pt x="1618" y="1159"/>
                    <a:pt x="1582" y="1087"/>
                    <a:pt x="1510" y="1051"/>
                  </a:cubicBezTo>
                  <a:cubicBezTo>
                    <a:pt x="1429" y="978"/>
                    <a:pt x="1356" y="861"/>
                    <a:pt x="1284" y="789"/>
                  </a:cubicBezTo>
                  <a:cubicBezTo>
                    <a:pt x="1248" y="707"/>
                    <a:pt x="1166" y="526"/>
                    <a:pt x="1203" y="445"/>
                  </a:cubicBezTo>
                  <a:cubicBezTo>
                    <a:pt x="1225" y="373"/>
                    <a:pt x="1273" y="346"/>
                    <a:pt x="1325" y="346"/>
                  </a:cubicBezTo>
                  <a:cubicBezTo>
                    <a:pt x="1377" y="346"/>
                    <a:pt x="1433" y="373"/>
                    <a:pt x="1474" y="409"/>
                  </a:cubicBezTo>
                  <a:cubicBezTo>
                    <a:pt x="1582" y="481"/>
                    <a:pt x="1655" y="599"/>
                    <a:pt x="1736" y="671"/>
                  </a:cubicBezTo>
                  <a:cubicBezTo>
                    <a:pt x="1772" y="707"/>
                    <a:pt x="1808" y="752"/>
                    <a:pt x="1881" y="789"/>
                  </a:cubicBezTo>
                  <a:lnTo>
                    <a:pt x="1926" y="789"/>
                  </a:lnTo>
                  <a:lnTo>
                    <a:pt x="1926" y="707"/>
                  </a:lnTo>
                  <a:lnTo>
                    <a:pt x="1926" y="671"/>
                  </a:lnTo>
                  <a:cubicBezTo>
                    <a:pt x="1845" y="481"/>
                    <a:pt x="1736" y="337"/>
                    <a:pt x="1618" y="183"/>
                  </a:cubicBezTo>
                  <a:cubicBezTo>
                    <a:pt x="1512" y="70"/>
                    <a:pt x="1421" y="1"/>
                    <a:pt x="1304" y="1"/>
                  </a:cubicBezTo>
                  <a:close/>
                </a:path>
              </a:pathLst>
            </a:custGeom>
            <a:solidFill>
              <a:srgbClr val="CB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13"/>
          <p:cNvSpPr txBox="1">
            <a:spLocks noGrp="1"/>
          </p:cNvSpPr>
          <p:nvPr>
            <p:ph type="title" idx="2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960" name="Google Shape;960;p13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14_1_1_3_1">
    <p:bg>
      <p:bgPr>
        <a:solidFill>
          <a:srgbClr val="CFD9E0"/>
        </a:solidFill>
        <a:effectLst/>
      </p:bgPr>
    </p:bg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14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963" name="Google Shape;963;p14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964" name="Google Shape;964;p14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5" name="Google Shape;965;p14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966" name="Google Shape;966;p14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14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14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14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14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14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14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14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4" name="Google Shape;974;p14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6" name="Google Shape;976;p14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977" name="Google Shape;977;p14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14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14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14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14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14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14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14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5" name="Google Shape;985;p14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6" name="Google Shape;986;p14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14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989" name="Google Shape;989;p14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90" name="Google Shape;990;p14"/>
          <p:cNvGrpSpPr/>
          <p:nvPr/>
        </p:nvGrpSpPr>
        <p:grpSpPr>
          <a:xfrm>
            <a:off x="2563598" y="734020"/>
            <a:ext cx="3785141" cy="3921827"/>
            <a:chOff x="4570350" y="3395325"/>
            <a:chExt cx="1412050" cy="1463150"/>
          </a:xfrm>
        </p:grpSpPr>
        <p:sp>
          <p:nvSpPr>
            <p:cNvPr id="991" name="Google Shape;991;p14"/>
            <p:cNvSpPr/>
            <p:nvPr/>
          </p:nvSpPr>
          <p:spPr>
            <a:xfrm>
              <a:off x="4570350" y="4704100"/>
              <a:ext cx="1412050" cy="154375"/>
            </a:xfrm>
            <a:custGeom>
              <a:avLst/>
              <a:gdLst/>
              <a:ahLst/>
              <a:cxnLst/>
              <a:rect l="l" t="t" r="r" b="b"/>
              <a:pathLst>
                <a:path w="56482" h="6175" extrusionOk="0">
                  <a:moveTo>
                    <a:pt x="10992" y="1"/>
                  </a:moveTo>
                  <a:cubicBezTo>
                    <a:pt x="10387" y="1"/>
                    <a:pt x="9772" y="1"/>
                    <a:pt x="9209" y="53"/>
                  </a:cubicBezTo>
                  <a:lnTo>
                    <a:pt x="9209" y="95"/>
                  </a:lnTo>
                  <a:lnTo>
                    <a:pt x="8041" y="95"/>
                  </a:lnTo>
                  <a:cubicBezTo>
                    <a:pt x="3390" y="397"/>
                    <a:pt x="1" y="1356"/>
                    <a:pt x="1" y="2483"/>
                  </a:cubicBezTo>
                  <a:cubicBezTo>
                    <a:pt x="1" y="3870"/>
                    <a:pt x="4912" y="5006"/>
                    <a:pt x="10992" y="5006"/>
                  </a:cubicBezTo>
                  <a:cubicBezTo>
                    <a:pt x="12859" y="5006"/>
                    <a:pt x="14600" y="4871"/>
                    <a:pt x="16123" y="4693"/>
                  </a:cubicBezTo>
                  <a:cubicBezTo>
                    <a:pt x="18115" y="5569"/>
                    <a:pt x="22589" y="6174"/>
                    <a:pt x="27761" y="6174"/>
                  </a:cubicBezTo>
                  <a:cubicBezTo>
                    <a:pt x="32548" y="6174"/>
                    <a:pt x="36761" y="5653"/>
                    <a:pt x="38930" y="4871"/>
                  </a:cubicBezTo>
                  <a:cubicBezTo>
                    <a:pt x="40755" y="5173"/>
                    <a:pt x="43060" y="5392"/>
                    <a:pt x="45489" y="5392"/>
                  </a:cubicBezTo>
                  <a:cubicBezTo>
                    <a:pt x="51580" y="5392"/>
                    <a:pt x="56481" y="4266"/>
                    <a:pt x="56481" y="2868"/>
                  </a:cubicBezTo>
                  <a:cubicBezTo>
                    <a:pt x="56481" y="1523"/>
                    <a:pt x="51580" y="397"/>
                    <a:pt x="45489" y="397"/>
                  </a:cubicBezTo>
                  <a:cubicBezTo>
                    <a:pt x="41276" y="397"/>
                    <a:pt x="37626" y="918"/>
                    <a:pt x="35760" y="1742"/>
                  </a:cubicBezTo>
                  <a:cubicBezTo>
                    <a:pt x="34414" y="1523"/>
                    <a:pt x="32850" y="1356"/>
                    <a:pt x="31150" y="1263"/>
                  </a:cubicBezTo>
                  <a:cubicBezTo>
                    <a:pt x="30327" y="1304"/>
                    <a:pt x="29461" y="1356"/>
                    <a:pt x="28637" y="1356"/>
                  </a:cubicBezTo>
                  <a:lnTo>
                    <a:pt x="28637" y="1179"/>
                  </a:lnTo>
                  <a:lnTo>
                    <a:pt x="27156" y="1179"/>
                  </a:lnTo>
                  <a:lnTo>
                    <a:pt x="27156" y="1356"/>
                  </a:lnTo>
                  <a:cubicBezTo>
                    <a:pt x="26291" y="1356"/>
                    <a:pt x="25415" y="1304"/>
                    <a:pt x="24549" y="1263"/>
                  </a:cubicBezTo>
                  <a:cubicBezTo>
                    <a:pt x="23329" y="1304"/>
                    <a:pt x="22203" y="1398"/>
                    <a:pt x="21160" y="1523"/>
                  </a:cubicBezTo>
                  <a:cubicBezTo>
                    <a:pt x="19856" y="835"/>
                    <a:pt x="17208" y="314"/>
                    <a:pt x="13985" y="95"/>
                  </a:cubicBezTo>
                  <a:lnTo>
                    <a:pt x="13943" y="95"/>
                  </a:lnTo>
                  <a:cubicBezTo>
                    <a:pt x="13036" y="53"/>
                    <a:pt x="12035" y="1"/>
                    <a:pt x="10992" y="1"/>
                  </a:cubicBezTo>
                  <a:close/>
                </a:path>
              </a:pathLst>
            </a:custGeom>
            <a:solidFill>
              <a:srgbClr val="8CACB9">
                <a:alpha val="9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5084425" y="4700975"/>
              <a:ext cx="157275" cy="106300"/>
            </a:xfrm>
            <a:custGeom>
              <a:avLst/>
              <a:gdLst/>
              <a:ahLst/>
              <a:cxnLst/>
              <a:rect l="l" t="t" r="r" b="b"/>
              <a:pathLst>
                <a:path w="6291" h="4252" extrusionOk="0">
                  <a:moveTo>
                    <a:pt x="6072" y="1"/>
                  </a:moveTo>
                  <a:lnTo>
                    <a:pt x="4372" y="386"/>
                  </a:lnTo>
                  <a:cubicBezTo>
                    <a:pt x="4372" y="908"/>
                    <a:pt x="4330" y="1429"/>
                    <a:pt x="4247" y="2003"/>
                  </a:cubicBezTo>
                  <a:cubicBezTo>
                    <a:pt x="4247" y="2086"/>
                    <a:pt x="4247" y="2170"/>
                    <a:pt x="4163" y="2263"/>
                  </a:cubicBezTo>
                  <a:cubicBezTo>
                    <a:pt x="4111" y="2305"/>
                    <a:pt x="4028" y="2305"/>
                    <a:pt x="3944" y="2305"/>
                  </a:cubicBezTo>
                  <a:cubicBezTo>
                    <a:pt x="3162" y="2389"/>
                    <a:pt x="2380" y="2347"/>
                    <a:pt x="1640" y="2566"/>
                  </a:cubicBezTo>
                  <a:cubicBezTo>
                    <a:pt x="858" y="2785"/>
                    <a:pt x="117" y="3306"/>
                    <a:pt x="34" y="4088"/>
                  </a:cubicBezTo>
                  <a:cubicBezTo>
                    <a:pt x="1" y="4210"/>
                    <a:pt x="672" y="4251"/>
                    <a:pt x="1572" y="4251"/>
                  </a:cubicBezTo>
                  <a:cubicBezTo>
                    <a:pt x="3215" y="4251"/>
                    <a:pt x="5618" y="4115"/>
                    <a:pt x="5895" y="4088"/>
                  </a:cubicBezTo>
                  <a:cubicBezTo>
                    <a:pt x="6030" y="4088"/>
                    <a:pt x="6114" y="4036"/>
                    <a:pt x="6197" y="3953"/>
                  </a:cubicBezTo>
                  <a:cubicBezTo>
                    <a:pt x="6249" y="3911"/>
                    <a:pt x="6249" y="3828"/>
                    <a:pt x="6249" y="3734"/>
                  </a:cubicBezTo>
                  <a:cubicBezTo>
                    <a:pt x="6291" y="2472"/>
                    <a:pt x="6249" y="1262"/>
                    <a:pt x="6072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5296950" y="4700975"/>
              <a:ext cx="157950" cy="106300"/>
            </a:xfrm>
            <a:custGeom>
              <a:avLst/>
              <a:gdLst/>
              <a:ahLst/>
              <a:cxnLst/>
              <a:rect l="l" t="t" r="r" b="b"/>
              <a:pathLst>
                <a:path w="6318" h="4252" extrusionOk="0">
                  <a:moveTo>
                    <a:pt x="220" y="1"/>
                  </a:moveTo>
                  <a:cubicBezTo>
                    <a:pt x="95" y="1262"/>
                    <a:pt x="1" y="2472"/>
                    <a:pt x="42" y="3734"/>
                  </a:cubicBezTo>
                  <a:cubicBezTo>
                    <a:pt x="42" y="3828"/>
                    <a:pt x="42" y="3911"/>
                    <a:pt x="95" y="3953"/>
                  </a:cubicBezTo>
                  <a:cubicBezTo>
                    <a:pt x="178" y="4036"/>
                    <a:pt x="303" y="4088"/>
                    <a:pt x="397" y="4088"/>
                  </a:cubicBezTo>
                  <a:cubicBezTo>
                    <a:pt x="707" y="4115"/>
                    <a:pt x="3101" y="4251"/>
                    <a:pt x="4743" y="4251"/>
                  </a:cubicBezTo>
                  <a:cubicBezTo>
                    <a:pt x="5643" y="4251"/>
                    <a:pt x="6318" y="4210"/>
                    <a:pt x="6299" y="4088"/>
                  </a:cubicBezTo>
                  <a:cubicBezTo>
                    <a:pt x="6174" y="3306"/>
                    <a:pt x="5434" y="2785"/>
                    <a:pt x="4693" y="2566"/>
                  </a:cubicBezTo>
                  <a:cubicBezTo>
                    <a:pt x="3911" y="2347"/>
                    <a:pt x="3129" y="2389"/>
                    <a:pt x="2347" y="2305"/>
                  </a:cubicBezTo>
                  <a:cubicBezTo>
                    <a:pt x="2305" y="2305"/>
                    <a:pt x="2222" y="2305"/>
                    <a:pt x="2128" y="2263"/>
                  </a:cubicBezTo>
                  <a:cubicBezTo>
                    <a:pt x="2086" y="2170"/>
                    <a:pt x="2045" y="2086"/>
                    <a:pt x="2045" y="2003"/>
                  </a:cubicBezTo>
                  <a:cubicBezTo>
                    <a:pt x="1961" y="1429"/>
                    <a:pt x="1920" y="908"/>
                    <a:pt x="1920" y="386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5084425" y="4754150"/>
              <a:ext cx="156250" cy="53125"/>
            </a:xfrm>
            <a:custGeom>
              <a:avLst/>
              <a:gdLst/>
              <a:ahLst/>
              <a:cxnLst/>
              <a:rect l="l" t="t" r="r" b="b"/>
              <a:pathLst>
                <a:path w="6250" h="2125" extrusionOk="0">
                  <a:moveTo>
                    <a:pt x="6249" y="1"/>
                  </a:moveTo>
                  <a:cubicBezTo>
                    <a:pt x="5550" y="43"/>
                    <a:pt x="4852" y="397"/>
                    <a:pt x="4424" y="919"/>
                  </a:cubicBezTo>
                  <a:cubicBezTo>
                    <a:pt x="3986" y="606"/>
                    <a:pt x="3506" y="397"/>
                    <a:pt x="2985" y="262"/>
                  </a:cubicBezTo>
                  <a:cubicBezTo>
                    <a:pt x="2505" y="262"/>
                    <a:pt x="2078" y="303"/>
                    <a:pt x="1640" y="439"/>
                  </a:cubicBezTo>
                  <a:cubicBezTo>
                    <a:pt x="858" y="658"/>
                    <a:pt x="117" y="1179"/>
                    <a:pt x="34" y="1961"/>
                  </a:cubicBezTo>
                  <a:cubicBezTo>
                    <a:pt x="1" y="2083"/>
                    <a:pt x="672" y="2124"/>
                    <a:pt x="1572" y="2124"/>
                  </a:cubicBezTo>
                  <a:cubicBezTo>
                    <a:pt x="3215" y="2124"/>
                    <a:pt x="5618" y="1988"/>
                    <a:pt x="5895" y="1961"/>
                  </a:cubicBezTo>
                  <a:cubicBezTo>
                    <a:pt x="6030" y="1961"/>
                    <a:pt x="6114" y="1909"/>
                    <a:pt x="6197" y="1826"/>
                  </a:cubicBezTo>
                  <a:cubicBezTo>
                    <a:pt x="6249" y="1784"/>
                    <a:pt x="6249" y="1701"/>
                    <a:pt x="6249" y="1607"/>
                  </a:cubicBezTo>
                  <a:lnTo>
                    <a:pt x="6249" y="1"/>
                  </a:ln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5298000" y="4754150"/>
              <a:ext cx="156900" cy="53125"/>
            </a:xfrm>
            <a:custGeom>
              <a:avLst/>
              <a:gdLst/>
              <a:ahLst/>
              <a:cxnLst/>
              <a:rect l="l" t="t" r="r" b="b"/>
              <a:pathLst>
                <a:path w="6276" h="2125" extrusionOk="0">
                  <a:moveTo>
                    <a:pt x="0" y="1"/>
                  </a:moveTo>
                  <a:lnTo>
                    <a:pt x="0" y="1607"/>
                  </a:lnTo>
                  <a:cubicBezTo>
                    <a:pt x="0" y="1701"/>
                    <a:pt x="0" y="1784"/>
                    <a:pt x="53" y="1826"/>
                  </a:cubicBezTo>
                  <a:cubicBezTo>
                    <a:pt x="136" y="1909"/>
                    <a:pt x="261" y="1961"/>
                    <a:pt x="355" y="1961"/>
                  </a:cubicBezTo>
                  <a:cubicBezTo>
                    <a:pt x="665" y="1988"/>
                    <a:pt x="3059" y="2124"/>
                    <a:pt x="4701" y="2124"/>
                  </a:cubicBezTo>
                  <a:cubicBezTo>
                    <a:pt x="5601" y="2124"/>
                    <a:pt x="6276" y="2083"/>
                    <a:pt x="6257" y="1961"/>
                  </a:cubicBezTo>
                  <a:cubicBezTo>
                    <a:pt x="6132" y="1179"/>
                    <a:pt x="5392" y="658"/>
                    <a:pt x="4651" y="439"/>
                  </a:cubicBezTo>
                  <a:cubicBezTo>
                    <a:pt x="4172" y="303"/>
                    <a:pt x="3744" y="262"/>
                    <a:pt x="3265" y="262"/>
                  </a:cubicBezTo>
                  <a:cubicBezTo>
                    <a:pt x="2785" y="397"/>
                    <a:pt x="2305" y="606"/>
                    <a:pt x="1878" y="919"/>
                  </a:cubicBezTo>
                  <a:cubicBezTo>
                    <a:pt x="1398" y="397"/>
                    <a:pt x="699" y="43"/>
                    <a:pt x="0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5284950" y="4070825"/>
              <a:ext cx="100150" cy="667200"/>
            </a:xfrm>
            <a:custGeom>
              <a:avLst/>
              <a:gdLst/>
              <a:ahLst/>
              <a:cxnLst/>
              <a:rect l="l" t="t" r="r" b="b"/>
              <a:pathLst>
                <a:path w="4006" h="26688" extrusionOk="0">
                  <a:moveTo>
                    <a:pt x="1" y="1"/>
                  </a:moveTo>
                  <a:lnTo>
                    <a:pt x="1" y="1"/>
                  </a:lnTo>
                  <a:cubicBezTo>
                    <a:pt x="53" y="658"/>
                    <a:pt x="53" y="1305"/>
                    <a:pt x="1" y="1962"/>
                  </a:cubicBezTo>
                  <a:cubicBezTo>
                    <a:pt x="1" y="3390"/>
                    <a:pt x="53" y="4829"/>
                    <a:pt x="53" y="6216"/>
                  </a:cubicBezTo>
                  <a:cubicBezTo>
                    <a:pt x="95" y="9126"/>
                    <a:pt x="137" y="12035"/>
                    <a:pt x="137" y="14955"/>
                  </a:cubicBezTo>
                  <a:cubicBezTo>
                    <a:pt x="178" y="18866"/>
                    <a:pt x="1" y="22777"/>
                    <a:pt x="53" y="26687"/>
                  </a:cubicBezTo>
                  <a:cubicBezTo>
                    <a:pt x="1002" y="26687"/>
                    <a:pt x="1920" y="26635"/>
                    <a:pt x="2827" y="26552"/>
                  </a:cubicBezTo>
                  <a:cubicBezTo>
                    <a:pt x="3349" y="21995"/>
                    <a:pt x="3390" y="17302"/>
                    <a:pt x="3568" y="12692"/>
                  </a:cubicBezTo>
                  <a:cubicBezTo>
                    <a:pt x="3609" y="10523"/>
                    <a:pt x="3703" y="8385"/>
                    <a:pt x="3745" y="6216"/>
                  </a:cubicBezTo>
                  <a:cubicBezTo>
                    <a:pt x="3745" y="5132"/>
                    <a:pt x="3745" y="4047"/>
                    <a:pt x="3787" y="3004"/>
                  </a:cubicBezTo>
                  <a:cubicBezTo>
                    <a:pt x="3787" y="2087"/>
                    <a:pt x="4005" y="1263"/>
                    <a:pt x="3787" y="356"/>
                  </a:cubicBezTo>
                  <a:cubicBezTo>
                    <a:pt x="2525" y="356"/>
                    <a:pt x="1263" y="262"/>
                    <a:pt x="1" y="1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5150425" y="4070825"/>
              <a:ext cx="99875" cy="667200"/>
            </a:xfrm>
            <a:custGeom>
              <a:avLst/>
              <a:gdLst/>
              <a:ahLst/>
              <a:cxnLst/>
              <a:rect l="l" t="t" r="r" b="b"/>
              <a:pathLst>
                <a:path w="3995" h="26688" extrusionOk="0">
                  <a:moveTo>
                    <a:pt x="3995" y="1"/>
                  </a:moveTo>
                  <a:cubicBezTo>
                    <a:pt x="2775" y="262"/>
                    <a:pt x="1523" y="356"/>
                    <a:pt x="262" y="356"/>
                  </a:cubicBezTo>
                  <a:cubicBezTo>
                    <a:pt x="1" y="1263"/>
                    <a:pt x="220" y="2087"/>
                    <a:pt x="262" y="3004"/>
                  </a:cubicBezTo>
                  <a:cubicBezTo>
                    <a:pt x="262" y="4047"/>
                    <a:pt x="262" y="5132"/>
                    <a:pt x="303" y="6216"/>
                  </a:cubicBezTo>
                  <a:cubicBezTo>
                    <a:pt x="345" y="8385"/>
                    <a:pt x="387" y="10523"/>
                    <a:pt x="481" y="12692"/>
                  </a:cubicBezTo>
                  <a:cubicBezTo>
                    <a:pt x="606" y="17302"/>
                    <a:pt x="647" y="21995"/>
                    <a:pt x="1169" y="26552"/>
                  </a:cubicBezTo>
                  <a:cubicBezTo>
                    <a:pt x="2087" y="26635"/>
                    <a:pt x="3036" y="26687"/>
                    <a:pt x="3953" y="26687"/>
                  </a:cubicBezTo>
                  <a:cubicBezTo>
                    <a:pt x="3995" y="22777"/>
                    <a:pt x="3818" y="18866"/>
                    <a:pt x="3870" y="14955"/>
                  </a:cubicBezTo>
                  <a:cubicBezTo>
                    <a:pt x="3912" y="12035"/>
                    <a:pt x="3953" y="9126"/>
                    <a:pt x="3953" y="6216"/>
                  </a:cubicBezTo>
                  <a:cubicBezTo>
                    <a:pt x="3995" y="4829"/>
                    <a:pt x="3995" y="3390"/>
                    <a:pt x="3995" y="1962"/>
                  </a:cubicBezTo>
                  <a:lnTo>
                    <a:pt x="3995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5284950" y="4070825"/>
              <a:ext cx="93625" cy="51125"/>
            </a:xfrm>
            <a:custGeom>
              <a:avLst/>
              <a:gdLst/>
              <a:ahLst/>
              <a:cxnLst/>
              <a:rect l="l" t="t" r="r" b="b"/>
              <a:pathLst>
                <a:path w="3745" h="2045" extrusionOk="0">
                  <a:moveTo>
                    <a:pt x="1" y="2045"/>
                  </a:moveTo>
                  <a:lnTo>
                    <a:pt x="1" y="2045"/>
                  </a:lnTo>
                  <a:lnTo>
                    <a:pt x="1" y="2045"/>
                  </a:lnTo>
                  <a:close/>
                  <a:moveTo>
                    <a:pt x="53" y="1086"/>
                  </a:moveTo>
                  <a:cubicBezTo>
                    <a:pt x="53" y="1346"/>
                    <a:pt x="53" y="1659"/>
                    <a:pt x="1" y="1962"/>
                  </a:cubicBezTo>
                  <a:lnTo>
                    <a:pt x="1" y="2003"/>
                  </a:lnTo>
                  <a:lnTo>
                    <a:pt x="1" y="1962"/>
                  </a:lnTo>
                  <a:cubicBezTo>
                    <a:pt x="53" y="1659"/>
                    <a:pt x="53" y="1346"/>
                    <a:pt x="53" y="1086"/>
                  </a:cubicBezTo>
                  <a:close/>
                  <a:moveTo>
                    <a:pt x="3745" y="356"/>
                  </a:moveTo>
                  <a:lnTo>
                    <a:pt x="3745" y="356"/>
                  </a:lnTo>
                  <a:lnTo>
                    <a:pt x="3745" y="356"/>
                  </a:lnTo>
                  <a:lnTo>
                    <a:pt x="3745" y="356"/>
                  </a:lnTo>
                  <a:close/>
                  <a:moveTo>
                    <a:pt x="178" y="43"/>
                  </a:moveTo>
                  <a:lnTo>
                    <a:pt x="178" y="43"/>
                  </a:lnTo>
                  <a:lnTo>
                    <a:pt x="178" y="43"/>
                  </a:lnTo>
                  <a:close/>
                  <a:moveTo>
                    <a:pt x="137" y="1"/>
                  </a:moveTo>
                  <a:lnTo>
                    <a:pt x="137" y="1"/>
                  </a:lnTo>
                  <a:lnTo>
                    <a:pt x="137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E9F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5284950" y="4070825"/>
              <a:ext cx="96750" cy="121800"/>
            </a:xfrm>
            <a:custGeom>
              <a:avLst/>
              <a:gdLst/>
              <a:ahLst/>
              <a:cxnLst/>
              <a:rect l="l" t="t" r="r" b="b"/>
              <a:pathLst>
                <a:path w="3870" h="4872" extrusionOk="0">
                  <a:moveTo>
                    <a:pt x="1" y="1"/>
                  </a:moveTo>
                  <a:cubicBezTo>
                    <a:pt x="53" y="356"/>
                    <a:pt x="53" y="700"/>
                    <a:pt x="53" y="1086"/>
                  </a:cubicBezTo>
                  <a:cubicBezTo>
                    <a:pt x="53" y="1346"/>
                    <a:pt x="53" y="1659"/>
                    <a:pt x="1" y="1962"/>
                  </a:cubicBezTo>
                  <a:lnTo>
                    <a:pt x="1" y="2003"/>
                  </a:lnTo>
                  <a:lnTo>
                    <a:pt x="1" y="2045"/>
                  </a:lnTo>
                  <a:cubicBezTo>
                    <a:pt x="1" y="3004"/>
                    <a:pt x="1" y="3912"/>
                    <a:pt x="53" y="4829"/>
                  </a:cubicBezTo>
                  <a:cubicBezTo>
                    <a:pt x="575" y="4871"/>
                    <a:pt x="1138" y="4871"/>
                    <a:pt x="1659" y="4871"/>
                  </a:cubicBezTo>
                  <a:cubicBezTo>
                    <a:pt x="2347" y="4871"/>
                    <a:pt x="3046" y="4871"/>
                    <a:pt x="3745" y="4829"/>
                  </a:cubicBezTo>
                  <a:cubicBezTo>
                    <a:pt x="3745" y="4214"/>
                    <a:pt x="3787" y="3609"/>
                    <a:pt x="3787" y="3004"/>
                  </a:cubicBezTo>
                  <a:cubicBezTo>
                    <a:pt x="3787" y="2389"/>
                    <a:pt x="3870" y="1826"/>
                    <a:pt x="3870" y="1263"/>
                  </a:cubicBezTo>
                  <a:cubicBezTo>
                    <a:pt x="3870" y="1002"/>
                    <a:pt x="3870" y="700"/>
                    <a:pt x="3787" y="356"/>
                  </a:cubicBezTo>
                  <a:lnTo>
                    <a:pt x="3745" y="356"/>
                  </a:lnTo>
                  <a:cubicBezTo>
                    <a:pt x="2525" y="356"/>
                    <a:pt x="1357" y="262"/>
                    <a:pt x="178" y="43"/>
                  </a:cubicBezTo>
                  <a:cubicBezTo>
                    <a:pt x="178" y="43"/>
                    <a:pt x="137" y="43"/>
                    <a:pt x="137" y="1"/>
                  </a:cubicBezTo>
                  <a:close/>
                </a:path>
              </a:pathLst>
            </a:custGeom>
            <a:solidFill>
              <a:srgbClr val="254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5156950" y="4097950"/>
              <a:ext cx="93350" cy="77200"/>
            </a:xfrm>
            <a:custGeom>
              <a:avLst/>
              <a:gdLst/>
              <a:ahLst/>
              <a:cxnLst/>
              <a:rect l="l" t="t" r="r" b="b"/>
              <a:pathLst>
                <a:path w="3734" h="3088" extrusionOk="0">
                  <a:moveTo>
                    <a:pt x="1" y="1919"/>
                  </a:moveTo>
                  <a:lnTo>
                    <a:pt x="1" y="3087"/>
                  </a:lnTo>
                  <a:lnTo>
                    <a:pt x="1" y="3087"/>
                  </a:lnTo>
                  <a:lnTo>
                    <a:pt x="1" y="1919"/>
                  </a:lnTo>
                  <a:close/>
                  <a:moveTo>
                    <a:pt x="3734" y="1096"/>
                  </a:moveTo>
                  <a:lnTo>
                    <a:pt x="3734" y="1137"/>
                  </a:lnTo>
                  <a:lnTo>
                    <a:pt x="3734" y="1096"/>
                  </a:lnTo>
                  <a:close/>
                  <a:moveTo>
                    <a:pt x="3734" y="1002"/>
                  </a:moveTo>
                  <a:lnTo>
                    <a:pt x="3734" y="1096"/>
                  </a:lnTo>
                  <a:lnTo>
                    <a:pt x="3734" y="1002"/>
                  </a:lnTo>
                  <a:close/>
                  <a:moveTo>
                    <a:pt x="3734" y="960"/>
                  </a:moveTo>
                  <a:lnTo>
                    <a:pt x="3734" y="1002"/>
                  </a:lnTo>
                  <a:lnTo>
                    <a:pt x="3734" y="960"/>
                  </a:lnTo>
                  <a:close/>
                  <a:moveTo>
                    <a:pt x="3734" y="1"/>
                  </a:moveTo>
                  <a:lnTo>
                    <a:pt x="3734" y="877"/>
                  </a:lnTo>
                  <a:lnTo>
                    <a:pt x="3734" y="960"/>
                  </a:lnTo>
                  <a:lnTo>
                    <a:pt x="3734" y="877"/>
                  </a:lnTo>
                  <a:close/>
                </a:path>
              </a:pathLst>
            </a:custGeom>
            <a:solidFill>
              <a:srgbClr val="E9F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5153575" y="4070825"/>
              <a:ext cx="96725" cy="118400"/>
            </a:xfrm>
            <a:custGeom>
              <a:avLst/>
              <a:gdLst/>
              <a:ahLst/>
              <a:cxnLst/>
              <a:rect l="l" t="t" r="r" b="b"/>
              <a:pathLst>
                <a:path w="3869" h="4736" extrusionOk="0">
                  <a:moveTo>
                    <a:pt x="3869" y="1"/>
                  </a:moveTo>
                  <a:cubicBezTo>
                    <a:pt x="2649" y="220"/>
                    <a:pt x="1397" y="356"/>
                    <a:pt x="177" y="356"/>
                  </a:cubicBezTo>
                  <a:lnTo>
                    <a:pt x="136" y="356"/>
                  </a:lnTo>
                  <a:cubicBezTo>
                    <a:pt x="42" y="700"/>
                    <a:pt x="0" y="1002"/>
                    <a:pt x="0" y="1263"/>
                  </a:cubicBezTo>
                  <a:cubicBezTo>
                    <a:pt x="0" y="1826"/>
                    <a:pt x="94" y="2389"/>
                    <a:pt x="136" y="3004"/>
                  </a:cubicBezTo>
                  <a:lnTo>
                    <a:pt x="136" y="4172"/>
                  </a:lnTo>
                  <a:cubicBezTo>
                    <a:pt x="1345" y="4433"/>
                    <a:pt x="2607" y="4610"/>
                    <a:pt x="3869" y="4735"/>
                  </a:cubicBezTo>
                  <a:lnTo>
                    <a:pt x="3869" y="2222"/>
                  </a:lnTo>
                  <a:lnTo>
                    <a:pt x="3869" y="2181"/>
                  </a:lnTo>
                  <a:lnTo>
                    <a:pt x="3869" y="2087"/>
                  </a:lnTo>
                  <a:lnTo>
                    <a:pt x="3869" y="2045"/>
                  </a:lnTo>
                  <a:lnTo>
                    <a:pt x="3869" y="1962"/>
                  </a:lnTo>
                  <a:lnTo>
                    <a:pt x="3869" y="1086"/>
                  </a:lnTo>
                  <a:lnTo>
                    <a:pt x="3869" y="1"/>
                  </a:lnTo>
                  <a:close/>
                </a:path>
              </a:pathLst>
            </a:custGeom>
            <a:solidFill>
              <a:srgbClr val="254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5081875" y="3877850"/>
              <a:ext cx="127250" cy="172250"/>
            </a:xfrm>
            <a:custGeom>
              <a:avLst/>
              <a:gdLst/>
              <a:ahLst/>
              <a:cxnLst/>
              <a:rect l="l" t="t" r="r" b="b"/>
              <a:pathLst>
                <a:path w="5090" h="6890" extrusionOk="0">
                  <a:moveTo>
                    <a:pt x="1555" y="0"/>
                  </a:moveTo>
                  <a:cubicBezTo>
                    <a:pt x="1207" y="0"/>
                    <a:pt x="871" y="76"/>
                    <a:pt x="657" y="295"/>
                  </a:cubicBezTo>
                  <a:cubicBezTo>
                    <a:pt x="303" y="639"/>
                    <a:pt x="303" y="1421"/>
                    <a:pt x="219" y="1859"/>
                  </a:cubicBezTo>
                  <a:cubicBezTo>
                    <a:pt x="0" y="3423"/>
                    <a:pt x="0" y="4988"/>
                    <a:pt x="303" y="6510"/>
                  </a:cubicBezTo>
                  <a:cubicBezTo>
                    <a:pt x="355" y="6594"/>
                    <a:pt x="355" y="6677"/>
                    <a:pt x="438" y="6771"/>
                  </a:cubicBezTo>
                  <a:cubicBezTo>
                    <a:pt x="480" y="6854"/>
                    <a:pt x="615" y="6854"/>
                    <a:pt x="741" y="6854"/>
                  </a:cubicBezTo>
                  <a:cubicBezTo>
                    <a:pt x="943" y="6879"/>
                    <a:pt x="1146" y="6890"/>
                    <a:pt x="1348" y="6890"/>
                  </a:cubicBezTo>
                  <a:cubicBezTo>
                    <a:pt x="2622" y="6890"/>
                    <a:pt x="3883" y="6445"/>
                    <a:pt x="5089" y="6031"/>
                  </a:cubicBezTo>
                  <a:lnTo>
                    <a:pt x="4046" y="1421"/>
                  </a:lnTo>
                  <a:cubicBezTo>
                    <a:pt x="3650" y="900"/>
                    <a:pt x="3129" y="420"/>
                    <a:pt x="2524" y="159"/>
                  </a:cubicBezTo>
                  <a:cubicBezTo>
                    <a:pt x="2263" y="76"/>
                    <a:pt x="1903" y="0"/>
                    <a:pt x="1555" y="0"/>
                  </a:cubicBezTo>
                  <a:close/>
                </a:path>
              </a:pathLst>
            </a:custGeom>
            <a:solidFill>
              <a:srgbClr val="D6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5298000" y="3872175"/>
              <a:ext cx="128300" cy="177925"/>
            </a:xfrm>
            <a:custGeom>
              <a:avLst/>
              <a:gdLst/>
              <a:ahLst/>
              <a:cxnLst/>
              <a:rect l="l" t="t" r="r" b="b"/>
              <a:pathLst>
                <a:path w="5132" h="7117" extrusionOk="0">
                  <a:moveTo>
                    <a:pt x="2482" y="1"/>
                  </a:moveTo>
                  <a:lnTo>
                    <a:pt x="0" y="6258"/>
                  </a:lnTo>
                  <a:cubicBezTo>
                    <a:pt x="1243" y="6672"/>
                    <a:pt x="2477" y="7117"/>
                    <a:pt x="3771" y="7117"/>
                  </a:cubicBezTo>
                  <a:cubicBezTo>
                    <a:pt x="3976" y="7117"/>
                    <a:pt x="4183" y="7106"/>
                    <a:pt x="4391" y="7081"/>
                  </a:cubicBezTo>
                  <a:cubicBezTo>
                    <a:pt x="4485" y="7081"/>
                    <a:pt x="4610" y="7081"/>
                    <a:pt x="4693" y="6998"/>
                  </a:cubicBezTo>
                  <a:cubicBezTo>
                    <a:pt x="4745" y="6904"/>
                    <a:pt x="4787" y="6821"/>
                    <a:pt x="4787" y="6737"/>
                  </a:cubicBezTo>
                  <a:cubicBezTo>
                    <a:pt x="5089" y="5215"/>
                    <a:pt x="5131" y="3650"/>
                    <a:pt x="4870" y="2128"/>
                  </a:cubicBezTo>
                  <a:cubicBezTo>
                    <a:pt x="4787" y="1606"/>
                    <a:pt x="4745" y="1085"/>
                    <a:pt x="4307" y="741"/>
                  </a:cubicBezTo>
                  <a:cubicBezTo>
                    <a:pt x="3828" y="303"/>
                    <a:pt x="3129" y="1"/>
                    <a:pt x="2482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5087350" y="3397875"/>
              <a:ext cx="370500" cy="338775"/>
            </a:xfrm>
            <a:custGeom>
              <a:avLst/>
              <a:gdLst/>
              <a:ahLst/>
              <a:cxnLst/>
              <a:rect l="l" t="t" r="r" b="b"/>
              <a:pathLst>
                <a:path w="14820" h="13551" extrusionOk="0">
                  <a:moveTo>
                    <a:pt x="8509" y="1"/>
                  </a:moveTo>
                  <a:cubicBezTo>
                    <a:pt x="8162" y="1"/>
                    <a:pt x="7814" y="64"/>
                    <a:pt x="7477" y="201"/>
                  </a:cubicBezTo>
                  <a:cubicBezTo>
                    <a:pt x="7436" y="201"/>
                    <a:pt x="7384" y="243"/>
                    <a:pt x="7300" y="243"/>
                  </a:cubicBezTo>
                  <a:cubicBezTo>
                    <a:pt x="7258" y="243"/>
                    <a:pt x="7175" y="243"/>
                    <a:pt x="7123" y="201"/>
                  </a:cubicBezTo>
                  <a:cubicBezTo>
                    <a:pt x="6797" y="103"/>
                    <a:pt x="6471" y="57"/>
                    <a:pt x="6151" y="57"/>
                  </a:cubicBezTo>
                  <a:cubicBezTo>
                    <a:pt x="4769" y="57"/>
                    <a:pt x="3495" y="915"/>
                    <a:pt x="2826" y="2151"/>
                  </a:cubicBezTo>
                  <a:cubicBezTo>
                    <a:pt x="2347" y="3111"/>
                    <a:pt x="2128" y="4195"/>
                    <a:pt x="2086" y="5238"/>
                  </a:cubicBezTo>
                  <a:cubicBezTo>
                    <a:pt x="2086" y="5541"/>
                    <a:pt x="2086" y="5801"/>
                    <a:pt x="2002" y="6062"/>
                  </a:cubicBezTo>
                  <a:cubicBezTo>
                    <a:pt x="1909" y="6417"/>
                    <a:pt x="1700" y="6625"/>
                    <a:pt x="1523" y="6886"/>
                  </a:cubicBezTo>
                  <a:cubicBezTo>
                    <a:pt x="1262" y="7241"/>
                    <a:pt x="1043" y="7585"/>
                    <a:pt x="824" y="7929"/>
                  </a:cubicBezTo>
                  <a:cubicBezTo>
                    <a:pt x="396" y="8669"/>
                    <a:pt x="0" y="9545"/>
                    <a:pt x="136" y="10369"/>
                  </a:cubicBezTo>
                  <a:cubicBezTo>
                    <a:pt x="219" y="11057"/>
                    <a:pt x="657" y="11673"/>
                    <a:pt x="1220" y="12017"/>
                  </a:cubicBezTo>
                  <a:cubicBezTo>
                    <a:pt x="1570" y="12215"/>
                    <a:pt x="1964" y="12317"/>
                    <a:pt x="2359" y="12317"/>
                  </a:cubicBezTo>
                  <a:cubicBezTo>
                    <a:pt x="2649" y="12317"/>
                    <a:pt x="2939" y="12262"/>
                    <a:pt x="3212" y="12152"/>
                  </a:cubicBezTo>
                  <a:cubicBezTo>
                    <a:pt x="3650" y="12934"/>
                    <a:pt x="4474" y="13498"/>
                    <a:pt x="5392" y="13539"/>
                  </a:cubicBezTo>
                  <a:cubicBezTo>
                    <a:pt x="5475" y="13547"/>
                    <a:pt x="5561" y="13550"/>
                    <a:pt x="5647" y="13550"/>
                  </a:cubicBezTo>
                  <a:cubicBezTo>
                    <a:pt x="6542" y="13550"/>
                    <a:pt x="7549" y="13152"/>
                    <a:pt x="7863" y="12277"/>
                  </a:cubicBezTo>
                  <a:lnTo>
                    <a:pt x="7863" y="12277"/>
                  </a:lnTo>
                  <a:cubicBezTo>
                    <a:pt x="7822" y="12413"/>
                    <a:pt x="8864" y="12882"/>
                    <a:pt x="9000" y="12934"/>
                  </a:cubicBezTo>
                  <a:cubicBezTo>
                    <a:pt x="9294" y="13065"/>
                    <a:pt x="9609" y="13135"/>
                    <a:pt x="9932" y="13135"/>
                  </a:cubicBezTo>
                  <a:cubicBezTo>
                    <a:pt x="10123" y="13135"/>
                    <a:pt x="10318" y="13110"/>
                    <a:pt x="10512" y="13060"/>
                  </a:cubicBezTo>
                  <a:cubicBezTo>
                    <a:pt x="11169" y="12882"/>
                    <a:pt x="11909" y="12413"/>
                    <a:pt x="12212" y="11798"/>
                  </a:cubicBezTo>
                  <a:cubicBezTo>
                    <a:pt x="12417" y="12002"/>
                    <a:pt x="12730" y="12130"/>
                    <a:pt x="13022" y="12130"/>
                  </a:cubicBezTo>
                  <a:cubicBezTo>
                    <a:pt x="13102" y="12130"/>
                    <a:pt x="13181" y="12120"/>
                    <a:pt x="13255" y="12100"/>
                  </a:cubicBezTo>
                  <a:cubicBezTo>
                    <a:pt x="13995" y="11975"/>
                    <a:pt x="14517" y="11193"/>
                    <a:pt x="14683" y="10494"/>
                  </a:cubicBezTo>
                  <a:cubicBezTo>
                    <a:pt x="14819" y="9889"/>
                    <a:pt x="14683" y="9326"/>
                    <a:pt x="14423" y="8763"/>
                  </a:cubicBezTo>
                  <a:cubicBezTo>
                    <a:pt x="14079" y="7929"/>
                    <a:pt x="13380" y="7366"/>
                    <a:pt x="12858" y="6584"/>
                  </a:cubicBezTo>
                  <a:cubicBezTo>
                    <a:pt x="12514" y="6020"/>
                    <a:pt x="12431" y="5416"/>
                    <a:pt x="12337" y="4759"/>
                  </a:cubicBezTo>
                  <a:cubicBezTo>
                    <a:pt x="12254" y="3810"/>
                    <a:pt x="12128" y="2934"/>
                    <a:pt x="11691" y="2068"/>
                  </a:cubicBezTo>
                  <a:cubicBezTo>
                    <a:pt x="11105" y="897"/>
                    <a:pt x="9816" y="1"/>
                    <a:pt x="8509" y="1"/>
                  </a:cubicBezTo>
                  <a:close/>
                </a:path>
              </a:pathLst>
            </a:custGeom>
            <a:solidFill>
              <a:srgbClr val="B07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5130875" y="3553950"/>
              <a:ext cx="49825" cy="58450"/>
            </a:xfrm>
            <a:custGeom>
              <a:avLst/>
              <a:gdLst/>
              <a:ahLst/>
              <a:cxnLst/>
              <a:rect l="l" t="t" r="r" b="b"/>
              <a:pathLst>
                <a:path w="1993" h="2338" extrusionOk="0">
                  <a:moveTo>
                    <a:pt x="810" y="1"/>
                  </a:moveTo>
                  <a:cubicBezTo>
                    <a:pt x="385" y="1"/>
                    <a:pt x="29" y="327"/>
                    <a:pt x="1" y="904"/>
                  </a:cubicBezTo>
                  <a:cubicBezTo>
                    <a:pt x="1" y="1342"/>
                    <a:pt x="220" y="1738"/>
                    <a:pt x="522" y="1999"/>
                  </a:cubicBezTo>
                  <a:cubicBezTo>
                    <a:pt x="831" y="2247"/>
                    <a:pt x="1188" y="2338"/>
                    <a:pt x="1559" y="2338"/>
                  </a:cubicBezTo>
                  <a:cubicBezTo>
                    <a:pt x="1702" y="2338"/>
                    <a:pt x="1847" y="2324"/>
                    <a:pt x="1993" y="2301"/>
                  </a:cubicBezTo>
                  <a:lnTo>
                    <a:pt x="1648" y="601"/>
                  </a:lnTo>
                  <a:cubicBezTo>
                    <a:pt x="1648" y="476"/>
                    <a:pt x="1565" y="382"/>
                    <a:pt x="1471" y="257"/>
                  </a:cubicBezTo>
                  <a:cubicBezTo>
                    <a:pt x="1255" y="83"/>
                    <a:pt x="1024" y="1"/>
                    <a:pt x="810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5177550" y="3672700"/>
              <a:ext cx="174950" cy="119300"/>
            </a:xfrm>
            <a:custGeom>
              <a:avLst/>
              <a:gdLst/>
              <a:ahLst/>
              <a:cxnLst/>
              <a:rect l="l" t="t" r="r" b="b"/>
              <a:pathLst>
                <a:path w="6998" h="4772" extrusionOk="0">
                  <a:moveTo>
                    <a:pt x="3426" y="1"/>
                  </a:moveTo>
                  <a:cubicBezTo>
                    <a:pt x="2474" y="1"/>
                    <a:pt x="1518" y="203"/>
                    <a:pt x="866" y="899"/>
                  </a:cubicBezTo>
                  <a:cubicBezTo>
                    <a:pt x="0" y="1722"/>
                    <a:pt x="84" y="3151"/>
                    <a:pt x="564" y="4111"/>
                  </a:cubicBezTo>
                  <a:cubicBezTo>
                    <a:pt x="591" y="4169"/>
                    <a:pt x="634" y="4194"/>
                    <a:pt x="675" y="4194"/>
                  </a:cubicBezTo>
                  <a:cubicBezTo>
                    <a:pt x="759" y="4194"/>
                    <a:pt x="838" y="4094"/>
                    <a:pt x="783" y="3975"/>
                  </a:cubicBezTo>
                  <a:cubicBezTo>
                    <a:pt x="261" y="2890"/>
                    <a:pt x="345" y="1503"/>
                    <a:pt x="1387" y="763"/>
                  </a:cubicBezTo>
                  <a:cubicBezTo>
                    <a:pt x="1965" y="357"/>
                    <a:pt x="2700" y="267"/>
                    <a:pt x="3407" y="267"/>
                  </a:cubicBezTo>
                  <a:cubicBezTo>
                    <a:pt x="3606" y="267"/>
                    <a:pt x="3804" y="274"/>
                    <a:pt x="3995" y="283"/>
                  </a:cubicBezTo>
                  <a:cubicBezTo>
                    <a:pt x="5079" y="325"/>
                    <a:pt x="6174" y="805"/>
                    <a:pt x="6477" y="1941"/>
                  </a:cubicBezTo>
                  <a:cubicBezTo>
                    <a:pt x="6696" y="2849"/>
                    <a:pt x="6299" y="3892"/>
                    <a:pt x="5736" y="4590"/>
                  </a:cubicBezTo>
                  <a:cubicBezTo>
                    <a:pt x="5677" y="4678"/>
                    <a:pt x="5764" y="4772"/>
                    <a:pt x="5867" y="4772"/>
                  </a:cubicBezTo>
                  <a:cubicBezTo>
                    <a:pt x="5910" y="4772"/>
                    <a:pt x="5957" y="4755"/>
                    <a:pt x="5997" y="4715"/>
                  </a:cubicBezTo>
                  <a:cubicBezTo>
                    <a:pt x="6643" y="3850"/>
                    <a:pt x="6998" y="2630"/>
                    <a:pt x="6602" y="1545"/>
                  </a:cubicBezTo>
                  <a:cubicBezTo>
                    <a:pt x="6258" y="419"/>
                    <a:pt x="4996" y="116"/>
                    <a:pt x="3995" y="23"/>
                  </a:cubicBezTo>
                  <a:cubicBezTo>
                    <a:pt x="3807" y="9"/>
                    <a:pt x="3617" y="1"/>
                    <a:pt x="3426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5136350" y="3566875"/>
              <a:ext cx="29225" cy="40175"/>
            </a:xfrm>
            <a:custGeom>
              <a:avLst/>
              <a:gdLst/>
              <a:ahLst/>
              <a:cxnLst/>
              <a:rect l="l" t="t" r="r" b="b"/>
              <a:pathLst>
                <a:path w="1169" h="1607" extrusionOk="0">
                  <a:moveTo>
                    <a:pt x="209" y="1"/>
                  </a:moveTo>
                  <a:cubicBezTo>
                    <a:pt x="126" y="1"/>
                    <a:pt x="84" y="43"/>
                    <a:pt x="42" y="126"/>
                  </a:cubicBezTo>
                  <a:cubicBezTo>
                    <a:pt x="1" y="439"/>
                    <a:pt x="84" y="783"/>
                    <a:pt x="261" y="1044"/>
                  </a:cubicBezTo>
                  <a:cubicBezTo>
                    <a:pt x="428" y="1346"/>
                    <a:pt x="689" y="1523"/>
                    <a:pt x="991" y="1607"/>
                  </a:cubicBezTo>
                  <a:lnTo>
                    <a:pt x="1044" y="1607"/>
                  </a:lnTo>
                  <a:cubicBezTo>
                    <a:pt x="1169" y="1607"/>
                    <a:pt x="1085" y="1388"/>
                    <a:pt x="1085" y="1304"/>
                  </a:cubicBezTo>
                  <a:cubicBezTo>
                    <a:pt x="1044" y="1127"/>
                    <a:pt x="991" y="908"/>
                    <a:pt x="950" y="741"/>
                  </a:cubicBezTo>
                  <a:cubicBezTo>
                    <a:pt x="908" y="564"/>
                    <a:pt x="783" y="439"/>
                    <a:pt x="647" y="303"/>
                  </a:cubicBezTo>
                  <a:cubicBezTo>
                    <a:pt x="564" y="220"/>
                    <a:pt x="522" y="126"/>
                    <a:pt x="387" y="84"/>
                  </a:cubicBezTo>
                  <a:cubicBezTo>
                    <a:pt x="345" y="43"/>
                    <a:pt x="261" y="1"/>
                    <a:pt x="209" y="1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5362125" y="3553950"/>
              <a:ext cx="52175" cy="61075"/>
            </a:xfrm>
            <a:custGeom>
              <a:avLst/>
              <a:gdLst/>
              <a:ahLst/>
              <a:cxnLst/>
              <a:rect l="l" t="t" r="r" b="b"/>
              <a:pathLst>
                <a:path w="2087" h="2443" extrusionOk="0">
                  <a:moveTo>
                    <a:pt x="1247" y="1"/>
                  </a:moveTo>
                  <a:cubicBezTo>
                    <a:pt x="1040" y="1"/>
                    <a:pt x="818" y="83"/>
                    <a:pt x="616" y="257"/>
                  </a:cubicBezTo>
                  <a:cubicBezTo>
                    <a:pt x="481" y="382"/>
                    <a:pt x="397" y="476"/>
                    <a:pt x="397" y="601"/>
                  </a:cubicBezTo>
                  <a:lnTo>
                    <a:pt x="1" y="2384"/>
                  </a:lnTo>
                  <a:cubicBezTo>
                    <a:pt x="90" y="2424"/>
                    <a:pt x="199" y="2442"/>
                    <a:pt x="318" y="2442"/>
                  </a:cubicBezTo>
                  <a:cubicBezTo>
                    <a:pt x="727" y="2442"/>
                    <a:pt x="1257" y="2233"/>
                    <a:pt x="1523" y="1999"/>
                  </a:cubicBezTo>
                  <a:cubicBezTo>
                    <a:pt x="1867" y="1738"/>
                    <a:pt x="2086" y="1342"/>
                    <a:pt x="2045" y="904"/>
                  </a:cubicBezTo>
                  <a:cubicBezTo>
                    <a:pt x="2017" y="327"/>
                    <a:pt x="1661" y="1"/>
                    <a:pt x="1247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5376200" y="3566875"/>
              <a:ext cx="32625" cy="39150"/>
            </a:xfrm>
            <a:custGeom>
              <a:avLst/>
              <a:gdLst/>
              <a:ahLst/>
              <a:cxnLst/>
              <a:rect l="l" t="t" r="r" b="b"/>
              <a:pathLst>
                <a:path w="1305" h="1566" extrusionOk="0">
                  <a:moveTo>
                    <a:pt x="960" y="1"/>
                  </a:moveTo>
                  <a:cubicBezTo>
                    <a:pt x="783" y="1"/>
                    <a:pt x="574" y="262"/>
                    <a:pt x="481" y="345"/>
                  </a:cubicBezTo>
                  <a:cubicBezTo>
                    <a:pt x="220" y="647"/>
                    <a:pt x="53" y="1085"/>
                    <a:pt x="1" y="1429"/>
                  </a:cubicBezTo>
                  <a:lnTo>
                    <a:pt x="1" y="1523"/>
                  </a:lnTo>
                  <a:cubicBezTo>
                    <a:pt x="53" y="1565"/>
                    <a:pt x="53" y="1565"/>
                    <a:pt x="95" y="1565"/>
                  </a:cubicBezTo>
                  <a:lnTo>
                    <a:pt x="137" y="1565"/>
                  </a:lnTo>
                  <a:cubicBezTo>
                    <a:pt x="481" y="1565"/>
                    <a:pt x="783" y="1346"/>
                    <a:pt x="960" y="1085"/>
                  </a:cubicBezTo>
                  <a:cubicBezTo>
                    <a:pt x="1096" y="866"/>
                    <a:pt x="1304" y="387"/>
                    <a:pt x="1138" y="126"/>
                  </a:cubicBezTo>
                  <a:cubicBezTo>
                    <a:pt x="1096" y="43"/>
                    <a:pt x="1044" y="1"/>
                    <a:pt x="960" y="1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5162425" y="3629975"/>
              <a:ext cx="207300" cy="172625"/>
            </a:xfrm>
            <a:custGeom>
              <a:avLst/>
              <a:gdLst/>
              <a:ahLst/>
              <a:cxnLst/>
              <a:rect l="l" t="t" r="r" b="b"/>
              <a:pathLst>
                <a:path w="8292" h="6905" extrusionOk="0">
                  <a:moveTo>
                    <a:pt x="3077" y="0"/>
                  </a:moveTo>
                  <a:cubicBezTo>
                    <a:pt x="3035" y="1085"/>
                    <a:pt x="3077" y="2211"/>
                    <a:pt x="3077" y="3296"/>
                  </a:cubicBezTo>
                  <a:cubicBezTo>
                    <a:pt x="2086" y="3296"/>
                    <a:pt x="1127" y="3515"/>
                    <a:pt x="209" y="3859"/>
                  </a:cubicBezTo>
                  <a:cubicBezTo>
                    <a:pt x="126" y="3911"/>
                    <a:pt x="42" y="3953"/>
                    <a:pt x="42" y="3995"/>
                  </a:cubicBezTo>
                  <a:cubicBezTo>
                    <a:pt x="1" y="4078"/>
                    <a:pt x="1" y="4172"/>
                    <a:pt x="1" y="4255"/>
                  </a:cubicBezTo>
                  <a:cubicBezTo>
                    <a:pt x="209" y="5163"/>
                    <a:pt x="950" y="5903"/>
                    <a:pt x="1773" y="6299"/>
                  </a:cubicBezTo>
                  <a:cubicBezTo>
                    <a:pt x="2472" y="6643"/>
                    <a:pt x="3254" y="6779"/>
                    <a:pt x="4036" y="6862"/>
                  </a:cubicBezTo>
                  <a:lnTo>
                    <a:pt x="4036" y="6904"/>
                  </a:lnTo>
                  <a:cubicBezTo>
                    <a:pt x="4078" y="6862"/>
                    <a:pt x="4120" y="6862"/>
                    <a:pt x="4120" y="6862"/>
                  </a:cubicBezTo>
                  <a:cubicBezTo>
                    <a:pt x="4172" y="6862"/>
                    <a:pt x="4214" y="6862"/>
                    <a:pt x="4255" y="6904"/>
                  </a:cubicBezTo>
                  <a:lnTo>
                    <a:pt x="4255" y="6862"/>
                  </a:lnTo>
                  <a:cubicBezTo>
                    <a:pt x="5038" y="6779"/>
                    <a:pt x="5778" y="6643"/>
                    <a:pt x="6518" y="6299"/>
                  </a:cubicBezTo>
                  <a:cubicBezTo>
                    <a:pt x="7342" y="5903"/>
                    <a:pt x="8083" y="5163"/>
                    <a:pt x="8250" y="4255"/>
                  </a:cubicBezTo>
                  <a:cubicBezTo>
                    <a:pt x="8291" y="4172"/>
                    <a:pt x="8291" y="4078"/>
                    <a:pt x="8250" y="3995"/>
                  </a:cubicBezTo>
                  <a:cubicBezTo>
                    <a:pt x="8208" y="3953"/>
                    <a:pt x="8124" y="3911"/>
                    <a:pt x="8083" y="3859"/>
                  </a:cubicBezTo>
                  <a:cubicBezTo>
                    <a:pt x="7165" y="3515"/>
                    <a:pt x="6164" y="3296"/>
                    <a:pt x="5215" y="3296"/>
                  </a:cubicBezTo>
                  <a:cubicBezTo>
                    <a:pt x="5215" y="2211"/>
                    <a:pt x="5215" y="1085"/>
                    <a:pt x="516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5239325" y="3682125"/>
              <a:ext cx="25" cy="11750"/>
            </a:xfrm>
            <a:custGeom>
              <a:avLst/>
              <a:gdLst/>
              <a:ahLst/>
              <a:cxnLst/>
              <a:rect l="l" t="t" r="r" b="b"/>
              <a:pathLst>
                <a:path w="1" h="470" extrusionOk="0">
                  <a:moveTo>
                    <a:pt x="1" y="0"/>
                  </a:moveTo>
                  <a:lnTo>
                    <a:pt x="1" y="469"/>
                  </a:lnTo>
                  <a:lnTo>
                    <a:pt x="1" y="469"/>
                  </a:lnTo>
                  <a:close/>
                </a:path>
              </a:pathLst>
            </a:custGeom>
            <a:solidFill>
              <a:srgbClr val="AA6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5239325" y="3658125"/>
              <a:ext cx="53475" cy="37050"/>
            </a:xfrm>
            <a:custGeom>
              <a:avLst/>
              <a:gdLst/>
              <a:ahLst/>
              <a:cxnLst/>
              <a:rect l="l" t="t" r="r" b="b"/>
              <a:pathLst>
                <a:path w="2139" h="1482" extrusionOk="0">
                  <a:moveTo>
                    <a:pt x="1" y="1"/>
                  </a:moveTo>
                  <a:lnTo>
                    <a:pt x="1" y="960"/>
                  </a:lnTo>
                  <a:lnTo>
                    <a:pt x="1" y="1429"/>
                  </a:lnTo>
                  <a:cubicBezTo>
                    <a:pt x="178" y="1482"/>
                    <a:pt x="397" y="1482"/>
                    <a:pt x="575" y="1482"/>
                  </a:cubicBezTo>
                  <a:cubicBezTo>
                    <a:pt x="877" y="1482"/>
                    <a:pt x="1138" y="1482"/>
                    <a:pt x="1440" y="1429"/>
                  </a:cubicBezTo>
                  <a:cubicBezTo>
                    <a:pt x="1659" y="1388"/>
                    <a:pt x="1920" y="1304"/>
                    <a:pt x="2139" y="1221"/>
                  </a:cubicBezTo>
                  <a:lnTo>
                    <a:pt x="2139" y="42"/>
                  </a:lnTo>
                  <a:cubicBezTo>
                    <a:pt x="1784" y="42"/>
                    <a:pt x="1398" y="84"/>
                    <a:pt x="1044" y="84"/>
                  </a:cubicBezTo>
                  <a:cubicBezTo>
                    <a:pt x="700" y="84"/>
                    <a:pt x="356" y="42"/>
                    <a:pt x="1" y="1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5078750" y="3706875"/>
              <a:ext cx="367100" cy="240150"/>
            </a:xfrm>
            <a:custGeom>
              <a:avLst/>
              <a:gdLst/>
              <a:ahLst/>
              <a:cxnLst/>
              <a:rect l="l" t="t" r="r" b="b"/>
              <a:pathLst>
                <a:path w="14684" h="9606" extrusionOk="0">
                  <a:moveTo>
                    <a:pt x="5600" y="1"/>
                  </a:moveTo>
                  <a:cubicBezTo>
                    <a:pt x="4599" y="178"/>
                    <a:pt x="3556" y="397"/>
                    <a:pt x="2774" y="1179"/>
                  </a:cubicBezTo>
                  <a:cubicBezTo>
                    <a:pt x="2044" y="1920"/>
                    <a:pt x="1648" y="2963"/>
                    <a:pt x="1304" y="3964"/>
                  </a:cubicBezTo>
                  <a:cubicBezTo>
                    <a:pt x="866" y="5267"/>
                    <a:pt x="428" y="6519"/>
                    <a:pt x="0" y="7822"/>
                  </a:cubicBezTo>
                  <a:cubicBezTo>
                    <a:pt x="563" y="8260"/>
                    <a:pt x="1304" y="8437"/>
                    <a:pt x="2044" y="8521"/>
                  </a:cubicBezTo>
                  <a:cubicBezTo>
                    <a:pt x="2305" y="8563"/>
                    <a:pt x="2649" y="8604"/>
                    <a:pt x="2910" y="8604"/>
                  </a:cubicBezTo>
                  <a:cubicBezTo>
                    <a:pt x="3348" y="8563"/>
                    <a:pt x="3817" y="8344"/>
                    <a:pt x="4213" y="8218"/>
                  </a:cubicBezTo>
                  <a:cubicBezTo>
                    <a:pt x="4373" y="8193"/>
                    <a:pt x="4532" y="8148"/>
                    <a:pt x="4682" y="8148"/>
                  </a:cubicBezTo>
                  <a:cubicBezTo>
                    <a:pt x="4778" y="8148"/>
                    <a:pt x="4869" y="8166"/>
                    <a:pt x="4954" y="8218"/>
                  </a:cubicBezTo>
                  <a:cubicBezTo>
                    <a:pt x="5079" y="8302"/>
                    <a:pt x="5173" y="8479"/>
                    <a:pt x="5214" y="8604"/>
                  </a:cubicBezTo>
                  <a:cubicBezTo>
                    <a:pt x="5339" y="8823"/>
                    <a:pt x="5475" y="9084"/>
                    <a:pt x="5558" y="9303"/>
                  </a:cubicBezTo>
                  <a:cubicBezTo>
                    <a:pt x="5642" y="9439"/>
                    <a:pt x="5736" y="9605"/>
                    <a:pt x="5903" y="9605"/>
                  </a:cubicBezTo>
                  <a:cubicBezTo>
                    <a:pt x="6080" y="9605"/>
                    <a:pt x="6163" y="9439"/>
                    <a:pt x="6257" y="9261"/>
                  </a:cubicBezTo>
                  <a:cubicBezTo>
                    <a:pt x="6560" y="8344"/>
                    <a:pt x="6904" y="7478"/>
                    <a:pt x="7342" y="6613"/>
                  </a:cubicBezTo>
                  <a:cubicBezTo>
                    <a:pt x="7728" y="7478"/>
                    <a:pt x="8124" y="8344"/>
                    <a:pt x="8426" y="9261"/>
                  </a:cubicBezTo>
                  <a:cubicBezTo>
                    <a:pt x="8510" y="9439"/>
                    <a:pt x="8604" y="9605"/>
                    <a:pt x="8770" y="9605"/>
                  </a:cubicBezTo>
                  <a:cubicBezTo>
                    <a:pt x="8906" y="9605"/>
                    <a:pt x="9031" y="9439"/>
                    <a:pt x="9083" y="9303"/>
                  </a:cubicBezTo>
                  <a:cubicBezTo>
                    <a:pt x="9208" y="9084"/>
                    <a:pt x="9344" y="8823"/>
                    <a:pt x="9427" y="8604"/>
                  </a:cubicBezTo>
                  <a:cubicBezTo>
                    <a:pt x="9511" y="8479"/>
                    <a:pt x="9605" y="8302"/>
                    <a:pt x="9730" y="8218"/>
                  </a:cubicBezTo>
                  <a:cubicBezTo>
                    <a:pt x="9815" y="8166"/>
                    <a:pt x="9906" y="8148"/>
                    <a:pt x="10001" y="8148"/>
                  </a:cubicBezTo>
                  <a:cubicBezTo>
                    <a:pt x="10151" y="8148"/>
                    <a:pt x="10311" y="8193"/>
                    <a:pt x="10470" y="8218"/>
                  </a:cubicBezTo>
                  <a:cubicBezTo>
                    <a:pt x="10856" y="8344"/>
                    <a:pt x="11336" y="8563"/>
                    <a:pt x="11732" y="8604"/>
                  </a:cubicBezTo>
                  <a:cubicBezTo>
                    <a:pt x="12035" y="8604"/>
                    <a:pt x="12337" y="8563"/>
                    <a:pt x="12639" y="8521"/>
                  </a:cubicBezTo>
                  <a:cubicBezTo>
                    <a:pt x="13338" y="8437"/>
                    <a:pt x="14078" y="8260"/>
                    <a:pt x="14683" y="7822"/>
                  </a:cubicBezTo>
                  <a:cubicBezTo>
                    <a:pt x="14204" y="6519"/>
                    <a:pt x="13776" y="5267"/>
                    <a:pt x="13338" y="3964"/>
                  </a:cubicBezTo>
                  <a:cubicBezTo>
                    <a:pt x="12994" y="2963"/>
                    <a:pt x="12639" y="1920"/>
                    <a:pt x="11899" y="1179"/>
                  </a:cubicBezTo>
                  <a:cubicBezTo>
                    <a:pt x="11117" y="397"/>
                    <a:pt x="10074" y="178"/>
                    <a:pt x="9031" y="1"/>
                  </a:cubicBezTo>
                  <a:cubicBezTo>
                    <a:pt x="8823" y="1304"/>
                    <a:pt x="8207" y="2525"/>
                    <a:pt x="7342" y="3484"/>
                  </a:cubicBezTo>
                  <a:cubicBezTo>
                    <a:pt x="6424" y="2525"/>
                    <a:pt x="5819" y="1304"/>
                    <a:pt x="5600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5139475" y="3566875"/>
              <a:ext cx="25075" cy="38100"/>
            </a:xfrm>
            <a:custGeom>
              <a:avLst/>
              <a:gdLst/>
              <a:ahLst/>
              <a:cxnLst/>
              <a:rect l="l" t="t" r="r" b="b"/>
              <a:pathLst>
                <a:path w="1003" h="1524" extrusionOk="0">
                  <a:moveTo>
                    <a:pt x="1" y="1"/>
                  </a:moveTo>
                  <a:cubicBezTo>
                    <a:pt x="1" y="43"/>
                    <a:pt x="84" y="43"/>
                    <a:pt x="262" y="126"/>
                  </a:cubicBezTo>
                  <a:cubicBezTo>
                    <a:pt x="397" y="220"/>
                    <a:pt x="564" y="387"/>
                    <a:pt x="658" y="606"/>
                  </a:cubicBezTo>
                  <a:cubicBezTo>
                    <a:pt x="866" y="1085"/>
                    <a:pt x="960" y="1523"/>
                    <a:pt x="960" y="1523"/>
                  </a:cubicBezTo>
                  <a:cubicBezTo>
                    <a:pt x="1002" y="1523"/>
                    <a:pt x="1002" y="1085"/>
                    <a:pt x="783" y="564"/>
                  </a:cubicBezTo>
                  <a:cubicBezTo>
                    <a:pt x="658" y="303"/>
                    <a:pt x="439" y="126"/>
                    <a:pt x="303" y="84"/>
                  </a:cubicBezTo>
                  <a:cubicBezTo>
                    <a:pt x="137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5149400" y="3574450"/>
              <a:ext cx="13050" cy="22950"/>
            </a:xfrm>
            <a:custGeom>
              <a:avLst/>
              <a:gdLst/>
              <a:ahLst/>
              <a:cxnLst/>
              <a:rect l="l" t="t" r="r" b="b"/>
              <a:pathLst>
                <a:path w="522" h="918" extrusionOk="0">
                  <a:moveTo>
                    <a:pt x="84" y="0"/>
                  </a:moveTo>
                  <a:cubicBezTo>
                    <a:pt x="84" y="0"/>
                    <a:pt x="42" y="42"/>
                    <a:pt x="42" y="178"/>
                  </a:cubicBezTo>
                  <a:cubicBezTo>
                    <a:pt x="0" y="261"/>
                    <a:pt x="42" y="397"/>
                    <a:pt x="84" y="563"/>
                  </a:cubicBezTo>
                  <a:cubicBezTo>
                    <a:pt x="167" y="699"/>
                    <a:pt x="261" y="782"/>
                    <a:pt x="344" y="824"/>
                  </a:cubicBezTo>
                  <a:cubicBezTo>
                    <a:pt x="428" y="918"/>
                    <a:pt x="522" y="918"/>
                    <a:pt x="522" y="918"/>
                  </a:cubicBezTo>
                  <a:cubicBezTo>
                    <a:pt x="522" y="866"/>
                    <a:pt x="303" y="741"/>
                    <a:pt x="209" y="480"/>
                  </a:cubicBezTo>
                  <a:cubicBezTo>
                    <a:pt x="84" y="261"/>
                    <a:pt x="125" y="0"/>
                    <a:pt x="8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5376200" y="3566875"/>
              <a:ext cx="25075" cy="38100"/>
            </a:xfrm>
            <a:custGeom>
              <a:avLst/>
              <a:gdLst/>
              <a:ahLst/>
              <a:cxnLst/>
              <a:rect l="l" t="t" r="r" b="b"/>
              <a:pathLst>
                <a:path w="1003" h="1524" extrusionOk="0">
                  <a:moveTo>
                    <a:pt x="1002" y="1"/>
                  </a:moveTo>
                  <a:cubicBezTo>
                    <a:pt x="1002" y="1"/>
                    <a:pt x="877" y="1"/>
                    <a:pt x="741" y="84"/>
                  </a:cubicBezTo>
                  <a:cubicBezTo>
                    <a:pt x="574" y="126"/>
                    <a:pt x="355" y="303"/>
                    <a:pt x="262" y="564"/>
                  </a:cubicBezTo>
                  <a:cubicBezTo>
                    <a:pt x="1" y="1085"/>
                    <a:pt x="1" y="1523"/>
                    <a:pt x="53" y="1523"/>
                  </a:cubicBezTo>
                  <a:cubicBezTo>
                    <a:pt x="95" y="1523"/>
                    <a:pt x="137" y="1085"/>
                    <a:pt x="355" y="606"/>
                  </a:cubicBezTo>
                  <a:cubicBezTo>
                    <a:pt x="481" y="387"/>
                    <a:pt x="616" y="220"/>
                    <a:pt x="783" y="126"/>
                  </a:cubicBezTo>
                  <a:cubicBezTo>
                    <a:pt x="919" y="43"/>
                    <a:pt x="1002" y="43"/>
                    <a:pt x="100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5378550" y="3574450"/>
              <a:ext cx="13075" cy="22950"/>
            </a:xfrm>
            <a:custGeom>
              <a:avLst/>
              <a:gdLst/>
              <a:ahLst/>
              <a:cxnLst/>
              <a:rect l="l" t="t" r="r" b="b"/>
              <a:pathLst>
                <a:path w="523" h="918" extrusionOk="0">
                  <a:moveTo>
                    <a:pt x="428" y="0"/>
                  </a:moveTo>
                  <a:cubicBezTo>
                    <a:pt x="387" y="0"/>
                    <a:pt x="428" y="261"/>
                    <a:pt x="303" y="480"/>
                  </a:cubicBezTo>
                  <a:cubicBezTo>
                    <a:pt x="220" y="741"/>
                    <a:pt x="1" y="866"/>
                    <a:pt x="1" y="918"/>
                  </a:cubicBezTo>
                  <a:cubicBezTo>
                    <a:pt x="1" y="918"/>
                    <a:pt x="84" y="918"/>
                    <a:pt x="168" y="824"/>
                  </a:cubicBezTo>
                  <a:cubicBezTo>
                    <a:pt x="261" y="782"/>
                    <a:pt x="345" y="699"/>
                    <a:pt x="428" y="563"/>
                  </a:cubicBezTo>
                  <a:cubicBezTo>
                    <a:pt x="522" y="397"/>
                    <a:pt x="522" y="261"/>
                    <a:pt x="522" y="178"/>
                  </a:cubicBezTo>
                  <a:cubicBezTo>
                    <a:pt x="480" y="42"/>
                    <a:pt x="428" y="0"/>
                    <a:pt x="428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5159050" y="3432000"/>
              <a:ext cx="223700" cy="228175"/>
            </a:xfrm>
            <a:custGeom>
              <a:avLst/>
              <a:gdLst/>
              <a:ahLst/>
              <a:cxnLst/>
              <a:rect l="l" t="t" r="r" b="b"/>
              <a:pathLst>
                <a:path w="8948" h="9127" extrusionOk="0">
                  <a:moveTo>
                    <a:pt x="4371" y="0"/>
                  </a:moveTo>
                  <a:cubicBezTo>
                    <a:pt x="3008" y="0"/>
                    <a:pt x="1545" y="302"/>
                    <a:pt x="657" y="1443"/>
                  </a:cubicBezTo>
                  <a:cubicBezTo>
                    <a:pt x="42" y="2184"/>
                    <a:pt x="0" y="3352"/>
                    <a:pt x="136" y="4270"/>
                  </a:cubicBezTo>
                  <a:cubicBezTo>
                    <a:pt x="302" y="5782"/>
                    <a:pt x="261" y="7867"/>
                    <a:pt x="1867" y="8649"/>
                  </a:cubicBezTo>
                  <a:cubicBezTo>
                    <a:pt x="2619" y="9016"/>
                    <a:pt x="3405" y="9127"/>
                    <a:pt x="4201" y="9127"/>
                  </a:cubicBezTo>
                  <a:cubicBezTo>
                    <a:pt x="4652" y="9127"/>
                    <a:pt x="5106" y="9091"/>
                    <a:pt x="5558" y="9046"/>
                  </a:cubicBezTo>
                  <a:cubicBezTo>
                    <a:pt x="8343" y="8827"/>
                    <a:pt x="8823" y="6042"/>
                    <a:pt x="8823" y="3790"/>
                  </a:cubicBezTo>
                  <a:cubicBezTo>
                    <a:pt x="8823" y="2705"/>
                    <a:pt x="8948" y="1965"/>
                    <a:pt x="8040" y="1141"/>
                  </a:cubicBezTo>
                  <a:cubicBezTo>
                    <a:pt x="7175" y="359"/>
                    <a:pt x="5819" y="4"/>
                    <a:pt x="4651" y="4"/>
                  </a:cubicBezTo>
                  <a:cubicBezTo>
                    <a:pt x="4558" y="2"/>
                    <a:pt x="4465" y="0"/>
                    <a:pt x="4371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5255750" y="3545250"/>
              <a:ext cx="29225" cy="32600"/>
            </a:xfrm>
            <a:custGeom>
              <a:avLst/>
              <a:gdLst/>
              <a:ahLst/>
              <a:cxnLst/>
              <a:rect l="l" t="t" r="r" b="b"/>
              <a:pathLst>
                <a:path w="1169" h="1304" extrusionOk="0">
                  <a:moveTo>
                    <a:pt x="741" y="0"/>
                  </a:moveTo>
                  <a:cubicBezTo>
                    <a:pt x="564" y="0"/>
                    <a:pt x="303" y="209"/>
                    <a:pt x="178" y="344"/>
                  </a:cubicBezTo>
                  <a:cubicBezTo>
                    <a:pt x="84" y="470"/>
                    <a:pt x="1" y="647"/>
                    <a:pt x="1" y="866"/>
                  </a:cubicBezTo>
                  <a:cubicBezTo>
                    <a:pt x="1" y="1043"/>
                    <a:pt x="126" y="1210"/>
                    <a:pt x="303" y="1304"/>
                  </a:cubicBezTo>
                  <a:lnTo>
                    <a:pt x="481" y="1304"/>
                  </a:lnTo>
                  <a:cubicBezTo>
                    <a:pt x="522" y="1304"/>
                    <a:pt x="606" y="1304"/>
                    <a:pt x="700" y="1252"/>
                  </a:cubicBezTo>
                  <a:cubicBezTo>
                    <a:pt x="867" y="1210"/>
                    <a:pt x="1044" y="1085"/>
                    <a:pt x="1086" y="908"/>
                  </a:cubicBezTo>
                  <a:cubicBezTo>
                    <a:pt x="1169" y="647"/>
                    <a:pt x="1127" y="125"/>
                    <a:pt x="825" y="0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5078750" y="3878700"/>
              <a:ext cx="120450" cy="43300"/>
            </a:xfrm>
            <a:custGeom>
              <a:avLst/>
              <a:gdLst/>
              <a:ahLst/>
              <a:cxnLst/>
              <a:rect l="l" t="t" r="r" b="b"/>
              <a:pathLst>
                <a:path w="4818" h="1732" extrusionOk="0">
                  <a:moveTo>
                    <a:pt x="344" y="0"/>
                  </a:moveTo>
                  <a:cubicBezTo>
                    <a:pt x="219" y="344"/>
                    <a:pt x="125" y="647"/>
                    <a:pt x="0" y="949"/>
                  </a:cubicBezTo>
                  <a:cubicBezTo>
                    <a:pt x="563" y="1387"/>
                    <a:pt x="1304" y="1564"/>
                    <a:pt x="2044" y="1648"/>
                  </a:cubicBezTo>
                  <a:cubicBezTo>
                    <a:pt x="2305" y="1690"/>
                    <a:pt x="2649" y="1731"/>
                    <a:pt x="2910" y="1731"/>
                  </a:cubicBezTo>
                  <a:cubicBezTo>
                    <a:pt x="3348" y="1690"/>
                    <a:pt x="3817" y="1471"/>
                    <a:pt x="4213" y="1345"/>
                  </a:cubicBezTo>
                  <a:cubicBezTo>
                    <a:pt x="4339" y="1316"/>
                    <a:pt x="4480" y="1286"/>
                    <a:pt x="4629" y="1286"/>
                  </a:cubicBezTo>
                  <a:cubicBezTo>
                    <a:pt x="4691" y="1286"/>
                    <a:pt x="4754" y="1292"/>
                    <a:pt x="4818" y="1304"/>
                  </a:cubicBezTo>
                  <a:cubicBezTo>
                    <a:pt x="4776" y="1085"/>
                    <a:pt x="4693" y="866"/>
                    <a:pt x="4651" y="647"/>
                  </a:cubicBezTo>
                  <a:cubicBezTo>
                    <a:pt x="4280" y="702"/>
                    <a:pt x="3906" y="729"/>
                    <a:pt x="3533" y="729"/>
                  </a:cubicBezTo>
                  <a:cubicBezTo>
                    <a:pt x="2421" y="729"/>
                    <a:pt x="1321" y="485"/>
                    <a:pt x="344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5253675" y="3544700"/>
              <a:ext cx="20625" cy="31850"/>
            </a:xfrm>
            <a:custGeom>
              <a:avLst/>
              <a:gdLst/>
              <a:ahLst/>
              <a:cxnLst/>
              <a:rect l="l" t="t" r="r" b="b"/>
              <a:pathLst>
                <a:path w="825" h="1274" extrusionOk="0">
                  <a:moveTo>
                    <a:pt x="693" y="0"/>
                  </a:moveTo>
                  <a:cubicBezTo>
                    <a:pt x="657" y="0"/>
                    <a:pt x="614" y="7"/>
                    <a:pt x="564" y="22"/>
                  </a:cubicBezTo>
                  <a:cubicBezTo>
                    <a:pt x="428" y="64"/>
                    <a:pt x="209" y="189"/>
                    <a:pt x="84" y="450"/>
                  </a:cubicBezTo>
                  <a:cubicBezTo>
                    <a:pt x="1" y="711"/>
                    <a:pt x="42" y="971"/>
                    <a:pt x="126" y="1107"/>
                  </a:cubicBezTo>
                  <a:cubicBezTo>
                    <a:pt x="209" y="1232"/>
                    <a:pt x="303" y="1274"/>
                    <a:pt x="345" y="1274"/>
                  </a:cubicBezTo>
                  <a:cubicBezTo>
                    <a:pt x="345" y="1274"/>
                    <a:pt x="303" y="1190"/>
                    <a:pt x="261" y="1065"/>
                  </a:cubicBezTo>
                  <a:cubicBezTo>
                    <a:pt x="167" y="930"/>
                    <a:pt x="167" y="711"/>
                    <a:pt x="261" y="544"/>
                  </a:cubicBezTo>
                  <a:cubicBezTo>
                    <a:pt x="303" y="325"/>
                    <a:pt x="470" y="189"/>
                    <a:pt x="605" y="147"/>
                  </a:cubicBezTo>
                  <a:cubicBezTo>
                    <a:pt x="731" y="64"/>
                    <a:pt x="824" y="64"/>
                    <a:pt x="824" y="64"/>
                  </a:cubicBezTo>
                  <a:cubicBezTo>
                    <a:pt x="824" y="35"/>
                    <a:pt x="778" y="0"/>
                    <a:pt x="693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5271925" y="3569575"/>
              <a:ext cx="9925" cy="7500"/>
            </a:xfrm>
            <a:custGeom>
              <a:avLst/>
              <a:gdLst/>
              <a:ahLst/>
              <a:cxnLst/>
              <a:rect l="l" t="t" r="r" b="b"/>
              <a:pathLst>
                <a:path w="397" h="300" extrusionOk="0">
                  <a:moveTo>
                    <a:pt x="349" y="1"/>
                  </a:moveTo>
                  <a:cubicBezTo>
                    <a:pt x="299" y="1"/>
                    <a:pt x="226" y="33"/>
                    <a:pt x="136" y="70"/>
                  </a:cubicBezTo>
                  <a:cubicBezTo>
                    <a:pt x="53" y="154"/>
                    <a:pt x="1" y="237"/>
                    <a:pt x="1" y="279"/>
                  </a:cubicBezTo>
                  <a:cubicBezTo>
                    <a:pt x="15" y="293"/>
                    <a:pt x="32" y="300"/>
                    <a:pt x="51" y="300"/>
                  </a:cubicBezTo>
                  <a:cubicBezTo>
                    <a:pt x="102" y="300"/>
                    <a:pt x="171" y="256"/>
                    <a:pt x="261" y="195"/>
                  </a:cubicBezTo>
                  <a:cubicBezTo>
                    <a:pt x="355" y="154"/>
                    <a:pt x="397" y="70"/>
                    <a:pt x="397" y="18"/>
                  </a:cubicBezTo>
                  <a:cubicBezTo>
                    <a:pt x="385" y="6"/>
                    <a:pt x="369" y="1"/>
                    <a:pt x="34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5249250" y="3578875"/>
              <a:ext cx="39125" cy="13050"/>
            </a:xfrm>
            <a:custGeom>
              <a:avLst/>
              <a:gdLst/>
              <a:ahLst/>
              <a:cxnLst/>
              <a:rect l="l" t="t" r="r" b="b"/>
              <a:pathLst>
                <a:path w="1565" h="522" extrusionOk="0">
                  <a:moveTo>
                    <a:pt x="0" y="1"/>
                  </a:moveTo>
                  <a:cubicBezTo>
                    <a:pt x="0" y="42"/>
                    <a:pt x="0" y="126"/>
                    <a:pt x="125" y="261"/>
                  </a:cubicBezTo>
                  <a:cubicBezTo>
                    <a:pt x="261" y="386"/>
                    <a:pt x="480" y="522"/>
                    <a:pt x="782" y="522"/>
                  </a:cubicBezTo>
                  <a:cubicBezTo>
                    <a:pt x="1085" y="522"/>
                    <a:pt x="1304" y="386"/>
                    <a:pt x="1429" y="261"/>
                  </a:cubicBezTo>
                  <a:cubicBezTo>
                    <a:pt x="1565" y="126"/>
                    <a:pt x="1565" y="42"/>
                    <a:pt x="1565" y="1"/>
                  </a:cubicBezTo>
                  <a:cubicBezTo>
                    <a:pt x="1523" y="1"/>
                    <a:pt x="1481" y="84"/>
                    <a:pt x="1346" y="167"/>
                  </a:cubicBezTo>
                  <a:cubicBezTo>
                    <a:pt x="1220" y="261"/>
                    <a:pt x="1001" y="386"/>
                    <a:pt x="782" y="386"/>
                  </a:cubicBezTo>
                  <a:cubicBezTo>
                    <a:pt x="563" y="386"/>
                    <a:pt x="344" y="261"/>
                    <a:pt x="219" y="167"/>
                  </a:cubicBezTo>
                  <a:cubicBezTo>
                    <a:pt x="84" y="84"/>
                    <a:pt x="42" y="1"/>
                    <a:pt x="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5216650" y="3543950"/>
              <a:ext cx="10975" cy="25050"/>
            </a:xfrm>
            <a:custGeom>
              <a:avLst/>
              <a:gdLst/>
              <a:ahLst/>
              <a:cxnLst/>
              <a:rect l="l" t="t" r="r" b="b"/>
              <a:pathLst>
                <a:path w="439" h="1002" extrusionOk="0">
                  <a:moveTo>
                    <a:pt x="220" y="0"/>
                  </a:moveTo>
                  <a:cubicBezTo>
                    <a:pt x="84" y="0"/>
                    <a:pt x="1" y="261"/>
                    <a:pt x="1" y="522"/>
                  </a:cubicBezTo>
                  <a:cubicBezTo>
                    <a:pt x="42" y="834"/>
                    <a:pt x="178" y="1001"/>
                    <a:pt x="261" y="1001"/>
                  </a:cubicBezTo>
                  <a:cubicBezTo>
                    <a:pt x="387" y="1001"/>
                    <a:pt x="439" y="741"/>
                    <a:pt x="387" y="480"/>
                  </a:cubicBezTo>
                  <a:cubicBezTo>
                    <a:pt x="387" y="219"/>
                    <a:pt x="303" y="52"/>
                    <a:pt x="22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5306850" y="3541850"/>
              <a:ext cx="9675" cy="25050"/>
            </a:xfrm>
            <a:custGeom>
              <a:avLst/>
              <a:gdLst/>
              <a:ahLst/>
              <a:cxnLst/>
              <a:rect l="l" t="t" r="r" b="b"/>
              <a:pathLst>
                <a:path w="387" h="1002" extrusionOk="0">
                  <a:moveTo>
                    <a:pt x="168" y="1"/>
                  </a:moveTo>
                  <a:cubicBezTo>
                    <a:pt x="84" y="1"/>
                    <a:pt x="1" y="220"/>
                    <a:pt x="1" y="480"/>
                  </a:cubicBezTo>
                  <a:cubicBezTo>
                    <a:pt x="1" y="783"/>
                    <a:pt x="84" y="1002"/>
                    <a:pt x="168" y="1002"/>
                  </a:cubicBezTo>
                  <a:cubicBezTo>
                    <a:pt x="303" y="1002"/>
                    <a:pt x="387" y="783"/>
                    <a:pt x="387" y="480"/>
                  </a:cubicBezTo>
                  <a:cubicBezTo>
                    <a:pt x="387" y="220"/>
                    <a:pt x="303" y="1"/>
                    <a:pt x="16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5196050" y="3499125"/>
              <a:ext cx="40175" cy="22525"/>
            </a:xfrm>
            <a:custGeom>
              <a:avLst/>
              <a:gdLst/>
              <a:ahLst/>
              <a:cxnLst/>
              <a:rect l="l" t="t" r="r" b="b"/>
              <a:pathLst>
                <a:path w="1607" h="901" extrusionOk="0">
                  <a:moveTo>
                    <a:pt x="1151" y="0"/>
                  </a:moveTo>
                  <a:cubicBezTo>
                    <a:pt x="991" y="0"/>
                    <a:pt x="799" y="53"/>
                    <a:pt x="606" y="145"/>
                  </a:cubicBezTo>
                  <a:cubicBezTo>
                    <a:pt x="345" y="229"/>
                    <a:pt x="168" y="448"/>
                    <a:pt x="84" y="583"/>
                  </a:cubicBezTo>
                  <a:cubicBezTo>
                    <a:pt x="1" y="750"/>
                    <a:pt x="1" y="886"/>
                    <a:pt x="43" y="886"/>
                  </a:cubicBezTo>
                  <a:cubicBezTo>
                    <a:pt x="52" y="896"/>
                    <a:pt x="65" y="900"/>
                    <a:pt x="79" y="900"/>
                  </a:cubicBezTo>
                  <a:cubicBezTo>
                    <a:pt x="189" y="900"/>
                    <a:pt x="433" y="646"/>
                    <a:pt x="783" y="490"/>
                  </a:cubicBezTo>
                  <a:cubicBezTo>
                    <a:pt x="1169" y="281"/>
                    <a:pt x="1565" y="281"/>
                    <a:pt x="1565" y="145"/>
                  </a:cubicBezTo>
                  <a:cubicBezTo>
                    <a:pt x="1607" y="104"/>
                    <a:pt x="1471" y="20"/>
                    <a:pt x="1304" y="20"/>
                  </a:cubicBezTo>
                  <a:cubicBezTo>
                    <a:pt x="1258" y="7"/>
                    <a:pt x="1207" y="0"/>
                    <a:pt x="115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5293825" y="3499125"/>
              <a:ext cx="40175" cy="22525"/>
            </a:xfrm>
            <a:custGeom>
              <a:avLst/>
              <a:gdLst/>
              <a:ahLst/>
              <a:cxnLst/>
              <a:rect l="l" t="t" r="r" b="b"/>
              <a:pathLst>
                <a:path w="1607" h="901" extrusionOk="0">
                  <a:moveTo>
                    <a:pt x="409" y="0"/>
                  </a:moveTo>
                  <a:cubicBezTo>
                    <a:pt x="354" y="0"/>
                    <a:pt x="305" y="7"/>
                    <a:pt x="261" y="20"/>
                  </a:cubicBezTo>
                  <a:cubicBezTo>
                    <a:pt x="84" y="20"/>
                    <a:pt x="1" y="104"/>
                    <a:pt x="1" y="145"/>
                  </a:cubicBezTo>
                  <a:cubicBezTo>
                    <a:pt x="1" y="281"/>
                    <a:pt x="386" y="281"/>
                    <a:pt x="783" y="490"/>
                  </a:cubicBezTo>
                  <a:cubicBezTo>
                    <a:pt x="1160" y="646"/>
                    <a:pt x="1408" y="900"/>
                    <a:pt x="1525" y="900"/>
                  </a:cubicBezTo>
                  <a:cubicBezTo>
                    <a:pt x="1541" y="900"/>
                    <a:pt x="1554" y="896"/>
                    <a:pt x="1565" y="886"/>
                  </a:cubicBezTo>
                  <a:cubicBezTo>
                    <a:pt x="1607" y="886"/>
                    <a:pt x="1607" y="750"/>
                    <a:pt x="1523" y="583"/>
                  </a:cubicBezTo>
                  <a:cubicBezTo>
                    <a:pt x="1388" y="448"/>
                    <a:pt x="1210" y="229"/>
                    <a:pt x="950" y="145"/>
                  </a:cubicBezTo>
                  <a:cubicBezTo>
                    <a:pt x="757" y="53"/>
                    <a:pt x="564" y="0"/>
                    <a:pt x="409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5193725" y="3575475"/>
              <a:ext cx="46950" cy="29500"/>
            </a:xfrm>
            <a:custGeom>
              <a:avLst/>
              <a:gdLst/>
              <a:ahLst/>
              <a:cxnLst/>
              <a:rect l="l" t="t" r="r" b="b"/>
              <a:pathLst>
                <a:path w="1878" h="1180" extrusionOk="0">
                  <a:moveTo>
                    <a:pt x="1001" y="1"/>
                  </a:moveTo>
                  <a:cubicBezTo>
                    <a:pt x="876" y="1"/>
                    <a:pt x="740" y="1"/>
                    <a:pt x="615" y="43"/>
                  </a:cubicBezTo>
                  <a:cubicBezTo>
                    <a:pt x="136" y="178"/>
                    <a:pt x="0" y="700"/>
                    <a:pt x="438" y="1044"/>
                  </a:cubicBezTo>
                  <a:cubicBezTo>
                    <a:pt x="574" y="1138"/>
                    <a:pt x="782" y="1179"/>
                    <a:pt x="959" y="1179"/>
                  </a:cubicBezTo>
                  <a:cubicBezTo>
                    <a:pt x="1262" y="1179"/>
                    <a:pt x="1564" y="1085"/>
                    <a:pt x="1742" y="825"/>
                  </a:cubicBezTo>
                  <a:cubicBezTo>
                    <a:pt x="1877" y="616"/>
                    <a:pt x="1877" y="439"/>
                    <a:pt x="1783" y="262"/>
                  </a:cubicBezTo>
                  <a:cubicBezTo>
                    <a:pt x="1616" y="43"/>
                    <a:pt x="1304" y="1"/>
                    <a:pt x="1001" y="1"/>
                  </a:cubicBezTo>
                  <a:close/>
                </a:path>
              </a:pathLst>
            </a:custGeom>
            <a:solidFill>
              <a:srgbClr val="DE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5294875" y="3575475"/>
              <a:ext cx="46675" cy="29500"/>
            </a:xfrm>
            <a:custGeom>
              <a:avLst/>
              <a:gdLst/>
              <a:ahLst/>
              <a:cxnLst/>
              <a:rect l="l" t="t" r="r" b="b"/>
              <a:pathLst>
                <a:path w="1867" h="1180" extrusionOk="0">
                  <a:moveTo>
                    <a:pt x="866" y="1"/>
                  </a:moveTo>
                  <a:cubicBezTo>
                    <a:pt x="563" y="1"/>
                    <a:pt x="261" y="43"/>
                    <a:pt x="84" y="262"/>
                  </a:cubicBezTo>
                  <a:cubicBezTo>
                    <a:pt x="0" y="439"/>
                    <a:pt x="0" y="616"/>
                    <a:pt x="178" y="825"/>
                  </a:cubicBezTo>
                  <a:cubicBezTo>
                    <a:pt x="303" y="1085"/>
                    <a:pt x="605" y="1179"/>
                    <a:pt x="908" y="1179"/>
                  </a:cubicBezTo>
                  <a:cubicBezTo>
                    <a:pt x="1127" y="1179"/>
                    <a:pt x="1304" y="1138"/>
                    <a:pt x="1429" y="1044"/>
                  </a:cubicBezTo>
                  <a:cubicBezTo>
                    <a:pt x="1867" y="700"/>
                    <a:pt x="1742" y="178"/>
                    <a:pt x="1262" y="43"/>
                  </a:cubicBezTo>
                  <a:cubicBezTo>
                    <a:pt x="1127" y="1"/>
                    <a:pt x="1001" y="1"/>
                    <a:pt x="866" y="1"/>
                  </a:cubicBezTo>
                  <a:close/>
                </a:path>
              </a:pathLst>
            </a:custGeom>
            <a:solidFill>
              <a:srgbClr val="DE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5160075" y="3425575"/>
              <a:ext cx="219550" cy="90225"/>
            </a:xfrm>
            <a:custGeom>
              <a:avLst/>
              <a:gdLst/>
              <a:ahLst/>
              <a:cxnLst/>
              <a:rect l="l" t="t" r="r" b="b"/>
              <a:pathLst>
                <a:path w="8782" h="3609" extrusionOk="0">
                  <a:moveTo>
                    <a:pt x="3870" y="1"/>
                  </a:moveTo>
                  <a:cubicBezTo>
                    <a:pt x="3745" y="1"/>
                    <a:pt x="3609" y="42"/>
                    <a:pt x="3484" y="42"/>
                  </a:cubicBezTo>
                  <a:cubicBezTo>
                    <a:pt x="2962" y="136"/>
                    <a:pt x="2483" y="303"/>
                    <a:pt x="2003" y="564"/>
                  </a:cubicBezTo>
                  <a:lnTo>
                    <a:pt x="1961" y="658"/>
                  </a:lnTo>
                  <a:cubicBezTo>
                    <a:pt x="2702" y="355"/>
                    <a:pt x="3567" y="261"/>
                    <a:pt x="4391" y="261"/>
                  </a:cubicBezTo>
                  <a:lnTo>
                    <a:pt x="4610" y="261"/>
                  </a:lnTo>
                  <a:cubicBezTo>
                    <a:pt x="5778" y="261"/>
                    <a:pt x="7134" y="616"/>
                    <a:pt x="7999" y="1398"/>
                  </a:cubicBezTo>
                  <a:cubicBezTo>
                    <a:pt x="8698" y="2045"/>
                    <a:pt x="8782" y="2608"/>
                    <a:pt x="8782" y="3306"/>
                  </a:cubicBezTo>
                  <a:cubicBezTo>
                    <a:pt x="8782" y="2524"/>
                    <a:pt x="8740" y="1919"/>
                    <a:pt x="7999" y="1262"/>
                  </a:cubicBezTo>
                  <a:cubicBezTo>
                    <a:pt x="7134" y="480"/>
                    <a:pt x="5778" y="136"/>
                    <a:pt x="4610" y="136"/>
                  </a:cubicBezTo>
                  <a:lnTo>
                    <a:pt x="4433" y="136"/>
                  </a:lnTo>
                  <a:cubicBezTo>
                    <a:pt x="4391" y="94"/>
                    <a:pt x="4349" y="94"/>
                    <a:pt x="4308" y="94"/>
                  </a:cubicBezTo>
                  <a:cubicBezTo>
                    <a:pt x="4172" y="42"/>
                    <a:pt x="4047" y="1"/>
                    <a:pt x="3870" y="1"/>
                  </a:cubicBezTo>
                  <a:close/>
                  <a:moveTo>
                    <a:pt x="42" y="3567"/>
                  </a:moveTo>
                  <a:lnTo>
                    <a:pt x="1" y="3609"/>
                  </a:lnTo>
                  <a:cubicBezTo>
                    <a:pt x="1" y="3609"/>
                    <a:pt x="42" y="3609"/>
                    <a:pt x="42" y="3567"/>
                  </a:cubicBezTo>
                  <a:close/>
                </a:path>
              </a:pathLst>
            </a:custGeom>
            <a:solidFill>
              <a:srgbClr val="AC6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5160075" y="3432100"/>
              <a:ext cx="219550" cy="118375"/>
            </a:xfrm>
            <a:custGeom>
              <a:avLst/>
              <a:gdLst/>
              <a:ahLst/>
              <a:cxnLst/>
              <a:rect l="l" t="t" r="r" b="b"/>
              <a:pathLst>
                <a:path w="8782" h="4735" extrusionOk="0">
                  <a:moveTo>
                    <a:pt x="5736" y="2701"/>
                  </a:moveTo>
                  <a:cubicBezTo>
                    <a:pt x="5914" y="2701"/>
                    <a:pt x="6133" y="2743"/>
                    <a:pt x="6300" y="2826"/>
                  </a:cubicBezTo>
                  <a:cubicBezTo>
                    <a:pt x="6560" y="2910"/>
                    <a:pt x="6738" y="3129"/>
                    <a:pt x="6873" y="3264"/>
                  </a:cubicBezTo>
                  <a:cubicBezTo>
                    <a:pt x="6957" y="3431"/>
                    <a:pt x="6957" y="3567"/>
                    <a:pt x="6915" y="3567"/>
                  </a:cubicBezTo>
                  <a:cubicBezTo>
                    <a:pt x="6915" y="3609"/>
                    <a:pt x="6873" y="3609"/>
                    <a:pt x="6873" y="3609"/>
                  </a:cubicBezTo>
                  <a:cubicBezTo>
                    <a:pt x="6779" y="3609"/>
                    <a:pt x="6519" y="3348"/>
                    <a:pt x="6133" y="3171"/>
                  </a:cubicBezTo>
                  <a:cubicBezTo>
                    <a:pt x="5736" y="2962"/>
                    <a:pt x="5351" y="2962"/>
                    <a:pt x="5351" y="2826"/>
                  </a:cubicBezTo>
                  <a:cubicBezTo>
                    <a:pt x="5351" y="2785"/>
                    <a:pt x="5434" y="2701"/>
                    <a:pt x="5611" y="2701"/>
                  </a:cubicBezTo>
                  <a:close/>
                  <a:moveTo>
                    <a:pt x="4391" y="0"/>
                  </a:moveTo>
                  <a:cubicBezTo>
                    <a:pt x="3567" y="0"/>
                    <a:pt x="2702" y="94"/>
                    <a:pt x="1961" y="397"/>
                  </a:cubicBezTo>
                  <a:lnTo>
                    <a:pt x="42" y="3306"/>
                  </a:lnTo>
                  <a:cubicBezTo>
                    <a:pt x="42" y="3348"/>
                    <a:pt x="1" y="3348"/>
                    <a:pt x="1" y="3348"/>
                  </a:cubicBezTo>
                  <a:cubicBezTo>
                    <a:pt x="564" y="3348"/>
                    <a:pt x="1137" y="3264"/>
                    <a:pt x="1659" y="3087"/>
                  </a:cubicBezTo>
                  <a:cubicBezTo>
                    <a:pt x="1742" y="3004"/>
                    <a:pt x="1867" y="2868"/>
                    <a:pt x="2045" y="2826"/>
                  </a:cubicBezTo>
                  <a:cubicBezTo>
                    <a:pt x="2264" y="2743"/>
                    <a:pt x="2441" y="2701"/>
                    <a:pt x="2608" y="2701"/>
                  </a:cubicBezTo>
                  <a:lnTo>
                    <a:pt x="2702" y="2701"/>
                  </a:lnTo>
                  <a:cubicBezTo>
                    <a:pt x="3223" y="2441"/>
                    <a:pt x="3692" y="2086"/>
                    <a:pt x="4130" y="1700"/>
                  </a:cubicBezTo>
                  <a:cubicBezTo>
                    <a:pt x="4349" y="2826"/>
                    <a:pt x="4996" y="3869"/>
                    <a:pt x="5997" y="4391"/>
                  </a:cubicBezTo>
                  <a:lnTo>
                    <a:pt x="6039" y="4391"/>
                  </a:lnTo>
                  <a:cubicBezTo>
                    <a:pt x="6091" y="4391"/>
                    <a:pt x="6133" y="4432"/>
                    <a:pt x="6174" y="4474"/>
                  </a:cubicBezTo>
                  <a:cubicBezTo>
                    <a:pt x="6300" y="4526"/>
                    <a:pt x="6435" y="4568"/>
                    <a:pt x="6560" y="4610"/>
                  </a:cubicBezTo>
                  <a:cubicBezTo>
                    <a:pt x="6873" y="4693"/>
                    <a:pt x="7217" y="4735"/>
                    <a:pt x="7561" y="4735"/>
                  </a:cubicBezTo>
                  <a:cubicBezTo>
                    <a:pt x="7916" y="4735"/>
                    <a:pt x="8218" y="4693"/>
                    <a:pt x="8563" y="4610"/>
                  </a:cubicBezTo>
                  <a:cubicBezTo>
                    <a:pt x="8604" y="4568"/>
                    <a:pt x="8698" y="4568"/>
                    <a:pt x="8782" y="4526"/>
                  </a:cubicBezTo>
                  <a:lnTo>
                    <a:pt x="8782" y="3786"/>
                  </a:lnTo>
                  <a:lnTo>
                    <a:pt x="8782" y="3650"/>
                  </a:lnTo>
                  <a:lnTo>
                    <a:pt x="8782" y="3045"/>
                  </a:lnTo>
                  <a:cubicBezTo>
                    <a:pt x="8782" y="2347"/>
                    <a:pt x="8698" y="1784"/>
                    <a:pt x="7999" y="1137"/>
                  </a:cubicBezTo>
                  <a:cubicBezTo>
                    <a:pt x="7134" y="355"/>
                    <a:pt x="5778" y="0"/>
                    <a:pt x="4610" y="0"/>
                  </a:cubicBezTo>
                  <a:close/>
                </a:path>
              </a:pathLst>
            </a:custGeom>
            <a:solidFill>
              <a:srgbClr val="DD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310000" y="3541850"/>
              <a:ext cx="4450" cy="2125"/>
            </a:xfrm>
            <a:custGeom>
              <a:avLst/>
              <a:gdLst/>
              <a:ahLst/>
              <a:cxnLst/>
              <a:rect l="l" t="t" r="r" b="b"/>
              <a:pathLst>
                <a:path w="178" h="85" extrusionOk="0">
                  <a:moveTo>
                    <a:pt x="0" y="1"/>
                  </a:moveTo>
                  <a:cubicBezTo>
                    <a:pt x="94" y="42"/>
                    <a:pt x="136" y="42"/>
                    <a:pt x="177" y="84"/>
                  </a:cubicBezTo>
                  <a:cubicBezTo>
                    <a:pt x="136" y="42"/>
                    <a:pt x="94" y="1"/>
                    <a:pt x="42" y="1"/>
                  </a:cubicBezTo>
                  <a:close/>
                </a:path>
              </a:pathLst>
            </a:custGeom>
            <a:solidFill>
              <a:srgbClr val="77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5201525" y="3499625"/>
              <a:ext cx="26100" cy="9675"/>
            </a:xfrm>
            <a:custGeom>
              <a:avLst/>
              <a:gdLst/>
              <a:ahLst/>
              <a:cxnLst/>
              <a:rect l="l" t="t" r="r" b="b"/>
              <a:pathLst>
                <a:path w="1044" h="387" extrusionOk="0">
                  <a:moveTo>
                    <a:pt x="950" y="0"/>
                  </a:moveTo>
                  <a:cubicBezTo>
                    <a:pt x="783" y="0"/>
                    <a:pt x="606" y="42"/>
                    <a:pt x="387" y="125"/>
                  </a:cubicBezTo>
                  <a:cubicBezTo>
                    <a:pt x="209" y="167"/>
                    <a:pt x="84" y="303"/>
                    <a:pt x="1" y="386"/>
                  </a:cubicBezTo>
                  <a:cubicBezTo>
                    <a:pt x="345" y="303"/>
                    <a:pt x="689" y="167"/>
                    <a:pt x="1044" y="0"/>
                  </a:cubicBezTo>
                  <a:close/>
                </a:path>
              </a:pathLst>
            </a:custGeom>
            <a:solidFill>
              <a:srgbClr val="77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5293825" y="3499625"/>
              <a:ext cx="40175" cy="22700"/>
            </a:xfrm>
            <a:custGeom>
              <a:avLst/>
              <a:gdLst/>
              <a:ahLst/>
              <a:cxnLst/>
              <a:rect l="l" t="t" r="r" b="b"/>
              <a:pathLst>
                <a:path w="1607" h="908" extrusionOk="0">
                  <a:moveTo>
                    <a:pt x="261" y="0"/>
                  </a:moveTo>
                  <a:cubicBezTo>
                    <a:pt x="84" y="0"/>
                    <a:pt x="1" y="84"/>
                    <a:pt x="1" y="125"/>
                  </a:cubicBezTo>
                  <a:cubicBezTo>
                    <a:pt x="1" y="261"/>
                    <a:pt x="386" y="261"/>
                    <a:pt x="783" y="470"/>
                  </a:cubicBezTo>
                  <a:cubicBezTo>
                    <a:pt x="1169" y="647"/>
                    <a:pt x="1429" y="908"/>
                    <a:pt x="1523" y="908"/>
                  </a:cubicBezTo>
                  <a:cubicBezTo>
                    <a:pt x="1523" y="908"/>
                    <a:pt x="1565" y="908"/>
                    <a:pt x="1565" y="866"/>
                  </a:cubicBezTo>
                  <a:cubicBezTo>
                    <a:pt x="1607" y="866"/>
                    <a:pt x="1607" y="730"/>
                    <a:pt x="1523" y="563"/>
                  </a:cubicBezTo>
                  <a:cubicBezTo>
                    <a:pt x="1388" y="428"/>
                    <a:pt x="1210" y="209"/>
                    <a:pt x="950" y="125"/>
                  </a:cubicBezTo>
                  <a:cubicBezTo>
                    <a:pt x="783" y="42"/>
                    <a:pt x="564" y="0"/>
                    <a:pt x="386" y="0"/>
                  </a:cubicBezTo>
                  <a:close/>
                </a:path>
              </a:pathLst>
            </a:custGeom>
            <a:solidFill>
              <a:srgbClr val="77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5149825" y="3412350"/>
              <a:ext cx="131000" cy="111025"/>
            </a:xfrm>
            <a:custGeom>
              <a:avLst/>
              <a:gdLst/>
              <a:ahLst/>
              <a:cxnLst/>
              <a:rect l="l" t="t" r="r" b="b"/>
              <a:pathLst>
                <a:path w="5240" h="4441" extrusionOk="0">
                  <a:moveTo>
                    <a:pt x="4347" y="0"/>
                  </a:moveTo>
                  <a:cubicBezTo>
                    <a:pt x="3907" y="0"/>
                    <a:pt x="3465" y="110"/>
                    <a:pt x="3018" y="269"/>
                  </a:cubicBezTo>
                  <a:cubicBezTo>
                    <a:pt x="2152" y="571"/>
                    <a:pt x="1328" y="1051"/>
                    <a:pt x="765" y="1791"/>
                  </a:cubicBezTo>
                  <a:cubicBezTo>
                    <a:pt x="214" y="2503"/>
                    <a:pt x="0" y="3493"/>
                    <a:pt x="289" y="4337"/>
                  </a:cubicBezTo>
                  <a:lnTo>
                    <a:pt x="289" y="4337"/>
                  </a:lnTo>
                  <a:cubicBezTo>
                    <a:pt x="1351" y="4215"/>
                    <a:pt x="2309" y="3606"/>
                    <a:pt x="3195" y="2970"/>
                  </a:cubicBezTo>
                  <a:cubicBezTo>
                    <a:pt x="4061" y="2355"/>
                    <a:pt x="4937" y="1572"/>
                    <a:pt x="5197" y="530"/>
                  </a:cubicBezTo>
                  <a:cubicBezTo>
                    <a:pt x="5239" y="446"/>
                    <a:pt x="5239" y="363"/>
                    <a:pt x="5197" y="269"/>
                  </a:cubicBezTo>
                  <a:cubicBezTo>
                    <a:pt x="5145" y="102"/>
                    <a:pt x="4978" y="50"/>
                    <a:pt x="4843" y="50"/>
                  </a:cubicBezTo>
                  <a:cubicBezTo>
                    <a:pt x="4678" y="16"/>
                    <a:pt x="4512" y="0"/>
                    <a:pt x="4347" y="0"/>
                  </a:cubicBezTo>
                  <a:close/>
                  <a:moveTo>
                    <a:pt x="289" y="4337"/>
                  </a:moveTo>
                  <a:lnTo>
                    <a:pt x="289" y="4337"/>
                  </a:lnTo>
                  <a:cubicBezTo>
                    <a:pt x="202" y="4347"/>
                    <a:pt x="114" y="4354"/>
                    <a:pt x="25" y="4357"/>
                  </a:cubicBezTo>
                  <a:lnTo>
                    <a:pt x="327" y="4440"/>
                  </a:lnTo>
                  <a:cubicBezTo>
                    <a:pt x="314" y="4406"/>
                    <a:pt x="301" y="4372"/>
                    <a:pt x="289" y="4337"/>
                  </a:cubicBezTo>
                  <a:close/>
                </a:path>
              </a:pathLst>
            </a:custGeom>
            <a:solidFill>
              <a:srgbClr val="B07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5269100" y="3414900"/>
              <a:ext cx="118075" cy="131400"/>
            </a:xfrm>
            <a:custGeom>
              <a:avLst/>
              <a:gdLst/>
              <a:ahLst/>
              <a:cxnLst/>
              <a:rect l="l" t="t" r="r" b="b"/>
              <a:pathLst>
                <a:path w="4723" h="5256" extrusionOk="0">
                  <a:moveTo>
                    <a:pt x="207" y="0"/>
                  </a:moveTo>
                  <a:lnTo>
                    <a:pt x="72" y="302"/>
                  </a:lnTo>
                  <a:cubicBezTo>
                    <a:pt x="95" y="302"/>
                    <a:pt x="119" y="302"/>
                    <a:pt x="142" y="302"/>
                  </a:cubicBezTo>
                  <a:lnTo>
                    <a:pt x="142" y="302"/>
                  </a:lnTo>
                  <a:cubicBezTo>
                    <a:pt x="160" y="201"/>
                    <a:pt x="182" y="100"/>
                    <a:pt x="207" y="0"/>
                  </a:cubicBezTo>
                  <a:close/>
                  <a:moveTo>
                    <a:pt x="142" y="302"/>
                  </a:moveTo>
                  <a:cubicBezTo>
                    <a:pt x="0" y="1086"/>
                    <a:pt x="55" y="1929"/>
                    <a:pt x="249" y="2732"/>
                  </a:cubicBezTo>
                  <a:cubicBezTo>
                    <a:pt x="291" y="2993"/>
                    <a:pt x="374" y="3212"/>
                    <a:pt x="510" y="3431"/>
                  </a:cubicBezTo>
                  <a:cubicBezTo>
                    <a:pt x="854" y="4171"/>
                    <a:pt x="1594" y="4599"/>
                    <a:pt x="2335" y="4860"/>
                  </a:cubicBezTo>
                  <a:cubicBezTo>
                    <a:pt x="3117" y="5079"/>
                    <a:pt x="3899" y="5162"/>
                    <a:pt x="4681" y="5256"/>
                  </a:cubicBezTo>
                  <a:cubicBezTo>
                    <a:pt x="4723" y="4641"/>
                    <a:pt x="4723" y="3994"/>
                    <a:pt x="4639" y="3389"/>
                  </a:cubicBezTo>
                  <a:cubicBezTo>
                    <a:pt x="4504" y="2774"/>
                    <a:pt x="4243" y="2169"/>
                    <a:pt x="3816" y="1689"/>
                  </a:cubicBezTo>
                  <a:cubicBezTo>
                    <a:pt x="3597" y="1470"/>
                    <a:pt x="3336" y="1304"/>
                    <a:pt x="3117" y="1085"/>
                  </a:cubicBezTo>
                  <a:cubicBezTo>
                    <a:pt x="2856" y="907"/>
                    <a:pt x="2596" y="730"/>
                    <a:pt x="2335" y="647"/>
                  </a:cubicBezTo>
                  <a:cubicBezTo>
                    <a:pt x="1658" y="313"/>
                    <a:pt x="864" y="303"/>
                    <a:pt x="142" y="302"/>
                  </a:cubicBezTo>
                  <a:close/>
                </a:path>
              </a:pathLst>
            </a:custGeom>
            <a:solidFill>
              <a:srgbClr val="B07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281825" y="3880775"/>
              <a:ext cx="164025" cy="50075"/>
            </a:xfrm>
            <a:custGeom>
              <a:avLst/>
              <a:gdLst/>
              <a:ahLst/>
              <a:cxnLst/>
              <a:rect l="l" t="t" r="r" b="b"/>
              <a:pathLst>
                <a:path w="6561" h="2003" extrusionOk="0">
                  <a:moveTo>
                    <a:pt x="6258" y="1"/>
                  </a:moveTo>
                  <a:cubicBezTo>
                    <a:pt x="5601" y="220"/>
                    <a:pt x="4954" y="397"/>
                    <a:pt x="4297" y="522"/>
                  </a:cubicBezTo>
                  <a:cubicBezTo>
                    <a:pt x="3484" y="675"/>
                    <a:pt x="2623" y="814"/>
                    <a:pt x="1771" y="814"/>
                  </a:cubicBezTo>
                  <a:cubicBezTo>
                    <a:pt x="1171" y="814"/>
                    <a:pt x="574" y="745"/>
                    <a:pt x="1" y="564"/>
                  </a:cubicBezTo>
                  <a:lnTo>
                    <a:pt x="1" y="564"/>
                  </a:lnTo>
                  <a:lnTo>
                    <a:pt x="1169" y="2003"/>
                  </a:lnTo>
                  <a:cubicBezTo>
                    <a:pt x="1221" y="1867"/>
                    <a:pt x="1263" y="1742"/>
                    <a:pt x="1304" y="1648"/>
                  </a:cubicBezTo>
                  <a:cubicBezTo>
                    <a:pt x="1388" y="1523"/>
                    <a:pt x="1482" y="1346"/>
                    <a:pt x="1607" y="1262"/>
                  </a:cubicBezTo>
                  <a:cubicBezTo>
                    <a:pt x="1692" y="1210"/>
                    <a:pt x="1783" y="1192"/>
                    <a:pt x="1878" y="1192"/>
                  </a:cubicBezTo>
                  <a:cubicBezTo>
                    <a:pt x="2028" y="1192"/>
                    <a:pt x="2188" y="1237"/>
                    <a:pt x="2347" y="1262"/>
                  </a:cubicBezTo>
                  <a:cubicBezTo>
                    <a:pt x="2733" y="1388"/>
                    <a:pt x="3213" y="1607"/>
                    <a:pt x="3609" y="1648"/>
                  </a:cubicBezTo>
                  <a:cubicBezTo>
                    <a:pt x="3912" y="1648"/>
                    <a:pt x="4214" y="1607"/>
                    <a:pt x="4516" y="1565"/>
                  </a:cubicBezTo>
                  <a:cubicBezTo>
                    <a:pt x="5215" y="1481"/>
                    <a:pt x="5955" y="1304"/>
                    <a:pt x="6560" y="866"/>
                  </a:cubicBezTo>
                  <a:cubicBezTo>
                    <a:pt x="6435" y="564"/>
                    <a:pt x="6341" y="261"/>
                    <a:pt x="6258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5113425" y="3993675"/>
              <a:ext cx="306350" cy="156375"/>
            </a:xfrm>
            <a:custGeom>
              <a:avLst/>
              <a:gdLst/>
              <a:ahLst/>
              <a:cxnLst/>
              <a:rect l="l" t="t" r="r" b="b"/>
              <a:pathLst>
                <a:path w="12254" h="6255" extrusionOk="0">
                  <a:moveTo>
                    <a:pt x="11388" y="0"/>
                  </a:moveTo>
                  <a:lnTo>
                    <a:pt x="699" y="1783"/>
                  </a:lnTo>
                  <a:cubicBezTo>
                    <a:pt x="396" y="3087"/>
                    <a:pt x="136" y="4391"/>
                    <a:pt x="0" y="5736"/>
                  </a:cubicBezTo>
                  <a:cubicBezTo>
                    <a:pt x="1994" y="6080"/>
                    <a:pt x="4018" y="6255"/>
                    <a:pt x="6041" y="6255"/>
                  </a:cubicBezTo>
                  <a:cubicBezTo>
                    <a:pt x="8124" y="6255"/>
                    <a:pt x="10206" y="6070"/>
                    <a:pt x="12253" y="5694"/>
                  </a:cubicBezTo>
                  <a:cubicBezTo>
                    <a:pt x="11993" y="3786"/>
                    <a:pt x="11732" y="1877"/>
                    <a:pt x="11388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5201525" y="3706875"/>
              <a:ext cx="125950" cy="119700"/>
            </a:xfrm>
            <a:custGeom>
              <a:avLst/>
              <a:gdLst/>
              <a:ahLst/>
              <a:cxnLst/>
              <a:rect l="l" t="t" r="r" b="b"/>
              <a:pathLst>
                <a:path w="5038" h="4788" extrusionOk="0">
                  <a:moveTo>
                    <a:pt x="689" y="1"/>
                  </a:moveTo>
                  <a:cubicBezTo>
                    <a:pt x="470" y="53"/>
                    <a:pt x="209" y="95"/>
                    <a:pt x="1" y="136"/>
                  </a:cubicBezTo>
                  <a:cubicBezTo>
                    <a:pt x="262" y="1878"/>
                    <a:pt x="1085" y="3526"/>
                    <a:pt x="2347" y="4788"/>
                  </a:cubicBezTo>
                  <a:lnTo>
                    <a:pt x="2347" y="4746"/>
                  </a:lnTo>
                  <a:cubicBezTo>
                    <a:pt x="3171" y="4005"/>
                    <a:pt x="3859" y="3046"/>
                    <a:pt x="4381" y="2045"/>
                  </a:cubicBezTo>
                  <a:cubicBezTo>
                    <a:pt x="4600" y="1565"/>
                    <a:pt x="4819" y="1044"/>
                    <a:pt x="4954" y="522"/>
                  </a:cubicBezTo>
                  <a:cubicBezTo>
                    <a:pt x="4996" y="397"/>
                    <a:pt x="5038" y="314"/>
                    <a:pt x="5038" y="178"/>
                  </a:cubicBezTo>
                  <a:cubicBezTo>
                    <a:pt x="4735" y="95"/>
                    <a:pt x="4433" y="53"/>
                    <a:pt x="4120" y="1"/>
                  </a:cubicBezTo>
                  <a:cubicBezTo>
                    <a:pt x="3912" y="1304"/>
                    <a:pt x="3296" y="2525"/>
                    <a:pt x="2431" y="3484"/>
                  </a:cubicBezTo>
                  <a:cubicBezTo>
                    <a:pt x="1513" y="2525"/>
                    <a:pt x="908" y="1304"/>
                    <a:pt x="689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5113425" y="4109950"/>
              <a:ext cx="306350" cy="40100"/>
            </a:xfrm>
            <a:custGeom>
              <a:avLst/>
              <a:gdLst/>
              <a:ahLst/>
              <a:cxnLst/>
              <a:rect l="l" t="t" r="r" b="b"/>
              <a:pathLst>
                <a:path w="12254" h="1604" extrusionOk="0">
                  <a:moveTo>
                    <a:pt x="12128" y="0"/>
                  </a:moveTo>
                  <a:cubicBezTo>
                    <a:pt x="11471" y="178"/>
                    <a:pt x="10773" y="261"/>
                    <a:pt x="10126" y="355"/>
                  </a:cubicBezTo>
                  <a:cubicBezTo>
                    <a:pt x="8739" y="522"/>
                    <a:pt x="7383" y="616"/>
                    <a:pt x="5996" y="616"/>
                  </a:cubicBezTo>
                  <a:cubicBezTo>
                    <a:pt x="3994" y="616"/>
                    <a:pt x="2044" y="438"/>
                    <a:pt x="136" y="42"/>
                  </a:cubicBezTo>
                  <a:cubicBezTo>
                    <a:pt x="83" y="397"/>
                    <a:pt x="42" y="741"/>
                    <a:pt x="0" y="1085"/>
                  </a:cubicBezTo>
                  <a:cubicBezTo>
                    <a:pt x="1994" y="1429"/>
                    <a:pt x="4018" y="1604"/>
                    <a:pt x="6041" y="1604"/>
                  </a:cubicBezTo>
                  <a:cubicBezTo>
                    <a:pt x="8124" y="1604"/>
                    <a:pt x="10206" y="1419"/>
                    <a:pt x="12253" y="1043"/>
                  </a:cubicBezTo>
                  <a:cubicBezTo>
                    <a:pt x="12212" y="699"/>
                    <a:pt x="12170" y="355"/>
                    <a:pt x="12128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5177550" y="3676650"/>
              <a:ext cx="54250" cy="100900"/>
            </a:xfrm>
            <a:custGeom>
              <a:avLst/>
              <a:gdLst/>
              <a:ahLst/>
              <a:cxnLst/>
              <a:rect l="l" t="t" r="r" b="b"/>
              <a:pathLst>
                <a:path w="2170" h="4036" extrusionOk="0">
                  <a:moveTo>
                    <a:pt x="2086" y="0"/>
                  </a:moveTo>
                  <a:cubicBezTo>
                    <a:pt x="1606" y="125"/>
                    <a:pt x="1221" y="344"/>
                    <a:pt x="866" y="741"/>
                  </a:cubicBezTo>
                  <a:cubicBezTo>
                    <a:pt x="0" y="1564"/>
                    <a:pt x="84" y="2993"/>
                    <a:pt x="564" y="3953"/>
                  </a:cubicBezTo>
                  <a:cubicBezTo>
                    <a:pt x="591" y="4011"/>
                    <a:pt x="634" y="4036"/>
                    <a:pt x="675" y="4036"/>
                  </a:cubicBezTo>
                  <a:cubicBezTo>
                    <a:pt x="759" y="4036"/>
                    <a:pt x="838" y="3936"/>
                    <a:pt x="783" y="3817"/>
                  </a:cubicBezTo>
                  <a:cubicBezTo>
                    <a:pt x="261" y="2732"/>
                    <a:pt x="345" y="1345"/>
                    <a:pt x="1387" y="605"/>
                  </a:cubicBezTo>
                  <a:cubicBezTo>
                    <a:pt x="1606" y="428"/>
                    <a:pt x="1867" y="303"/>
                    <a:pt x="2170" y="261"/>
                  </a:cubicBezTo>
                  <a:cubicBezTo>
                    <a:pt x="2128" y="167"/>
                    <a:pt x="2086" y="84"/>
                    <a:pt x="2086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5313375" y="3688625"/>
              <a:ext cx="39125" cy="103375"/>
            </a:xfrm>
            <a:custGeom>
              <a:avLst/>
              <a:gdLst/>
              <a:ahLst/>
              <a:cxnLst/>
              <a:rect l="l" t="t" r="r" b="b"/>
              <a:pathLst>
                <a:path w="1565" h="4135" extrusionOk="0">
                  <a:moveTo>
                    <a:pt x="1" y="1"/>
                  </a:moveTo>
                  <a:cubicBezTo>
                    <a:pt x="480" y="262"/>
                    <a:pt x="866" y="689"/>
                    <a:pt x="1044" y="1304"/>
                  </a:cubicBezTo>
                  <a:cubicBezTo>
                    <a:pt x="1263" y="2212"/>
                    <a:pt x="866" y="3255"/>
                    <a:pt x="303" y="3953"/>
                  </a:cubicBezTo>
                  <a:cubicBezTo>
                    <a:pt x="244" y="4041"/>
                    <a:pt x="331" y="4135"/>
                    <a:pt x="434" y="4135"/>
                  </a:cubicBezTo>
                  <a:cubicBezTo>
                    <a:pt x="477" y="4135"/>
                    <a:pt x="524" y="4118"/>
                    <a:pt x="564" y="4078"/>
                  </a:cubicBezTo>
                  <a:cubicBezTo>
                    <a:pt x="1210" y="3213"/>
                    <a:pt x="1565" y="1993"/>
                    <a:pt x="1169" y="908"/>
                  </a:cubicBezTo>
                  <a:cubicBezTo>
                    <a:pt x="1044" y="522"/>
                    <a:pt x="825" y="209"/>
                    <a:pt x="522" y="1"/>
                  </a:cubicBezTo>
                  <a:cubicBezTo>
                    <a:pt x="494" y="1"/>
                    <a:pt x="462" y="19"/>
                    <a:pt x="431" y="19"/>
                  </a:cubicBezTo>
                  <a:cubicBezTo>
                    <a:pt x="415" y="19"/>
                    <a:pt x="400" y="15"/>
                    <a:pt x="387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5137400" y="3755225"/>
              <a:ext cx="255250" cy="302800"/>
            </a:xfrm>
            <a:custGeom>
              <a:avLst/>
              <a:gdLst/>
              <a:ahLst/>
              <a:cxnLst/>
              <a:rect l="l" t="t" r="r" b="b"/>
              <a:pathLst>
                <a:path w="10210" h="12112" extrusionOk="0">
                  <a:moveTo>
                    <a:pt x="4569" y="0"/>
                  </a:moveTo>
                  <a:cubicBezTo>
                    <a:pt x="3983" y="0"/>
                    <a:pt x="3401" y="10"/>
                    <a:pt x="2827" y="27"/>
                  </a:cubicBezTo>
                  <a:cubicBezTo>
                    <a:pt x="1867" y="69"/>
                    <a:pt x="908" y="205"/>
                    <a:pt x="0" y="288"/>
                  </a:cubicBezTo>
                  <a:cubicBezTo>
                    <a:pt x="303" y="4115"/>
                    <a:pt x="605" y="7932"/>
                    <a:pt x="908" y="11759"/>
                  </a:cubicBezTo>
                  <a:cubicBezTo>
                    <a:pt x="2128" y="11987"/>
                    <a:pt x="3341" y="12111"/>
                    <a:pt x="4553" y="12111"/>
                  </a:cubicBezTo>
                  <a:cubicBezTo>
                    <a:pt x="4728" y="12111"/>
                    <a:pt x="4904" y="12109"/>
                    <a:pt x="5079" y="12104"/>
                  </a:cubicBezTo>
                  <a:cubicBezTo>
                    <a:pt x="5261" y="12109"/>
                    <a:pt x="5442" y="12111"/>
                    <a:pt x="5623" y="12111"/>
                  </a:cubicBezTo>
                  <a:cubicBezTo>
                    <a:pt x="6869" y="12111"/>
                    <a:pt x="8081" y="11987"/>
                    <a:pt x="9292" y="11759"/>
                  </a:cubicBezTo>
                  <a:cubicBezTo>
                    <a:pt x="9605" y="7932"/>
                    <a:pt x="9907" y="4115"/>
                    <a:pt x="10210" y="288"/>
                  </a:cubicBezTo>
                  <a:cubicBezTo>
                    <a:pt x="9167" y="153"/>
                    <a:pt x="8124" y="69"/>
                    <a:pt x="7081" y="69"/>
                  </a:cubicBezTo>
                  <a:cubicBezTo>
                    <a:pt x="6238" y="20"/>
                    <a:pt x="5399" y="0"/>
                    <a:pt x="4569" y="0"/>
                  </a:cubicBez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5191625" y="3813525"/>
              <a:ext cx="150975" cy="32600"/>
            </a:xfrm>
            <a:custGeom>
              <a:avLst/>
              <a:gdLst/>
              <a:ahLst/>
              <a:cxnLst/>
              <a:rect l="l" t="t" r="r" b="b"/>
              <a:pathLst>
                <a:path w="6039" h="1304" extrusionOk="0">
                  <a:moveTo>
                    <a:pt x="6039" y="0"/>
                  </a:moveTo>
                  <a:cubicBezTo>
                    <a:pt x="5017" y="42"/>
                    <a:pt x="4008" y="52"/>
                    <a:pt x="3004" y="52"/>
                  </a:cubicBezTo>
                  <a:cubicBezTo>
                    <a:pt x="2000" y="52"/>
                    <a:pt x="1002" y="42"/>
                    <a:pt x="1" y="42"/>
                  </a:cubicBezTo>
                  <a:lnTo>
                    <a:pt x="1" y="1304"/>
                  </a:lnTo>
                  <a:lnTo>
                    <a:pt x="84" y="1304"/>
                  </a:lnTo>
                  <a:cubicBezTo>
                    <a:pt x="2045" y="1304"/>
                    <a:pt x="3995" y="1210"/>
                    <a:pt x="5955" y="1168"/>
                  </a:cubicBezTo>
                  <a:cubicBezTo>
                    <a:pt x="5997" y="1168"/>
                    <a:pt x="5997" y="1168"/>
                    <a:pt x="6039" y="1126"/>
                  </a:cubicBezTo>
                  <a:lnTo>
                    <a:pt x="60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5219775" y="3858100"/>
              <a:ext cx="84775" cy="18275"/>
            </a:xfrm>
            <a:custGeom>
              <a:avLst/>
              <a:gdLst/>
              <a:ahLst/>
              <a:cxnLst/>
              <a:rect l="l" t="t" r="r" b="b"/>
              <a:pathLst>
                <a:path w="3391" h="731" extrusionOk="0">
                  <a:moveTo>
                    <a:pt x="3390" y="0"/>
                  </a:moveTo>
                  <a:cubicBezTo>
                    <a:pt x="2264" y="42"/>
                    <a:pt x="1138" y="42"/>
                    <a:pt x="1" y="42"/>
                  </a:cubicBezTo>
                  <a:lnTo>
                    <a:pt x="1" y="730"/>
                  </a:lnTo>
                  <a:lnTo>
                    <a:pt x="95" y="730"/>
                  </a:lnTo>
                  <a:cubicBezTo>
                    <a:pt x="1179" y="730"/>
                    <a:pt x="2264" y="689"/>
                    <a:pt x="3348" y="647"/>
                  </a:cubicBezTo>
                  <a:lnTo>
                    <a:pt x="3390" y="647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5095950" y="3934750"/>
              <a:ext cx="238050" cy="114200"/>
            </a:xfrm>
            <a:custGeom>
              <a:avLst/>
              <a:gdLst/>
              <a:ahLst/>
              <a:cxnLst/>
              <a:rect l="l" t="t" r="r" b="b"/>
              <a:pathLst>
                <a:path w="9522" h="4568" extrusionOk="0">
                  <a:moveTo>
                    <a:pt x="8448" y="1"/>
                  </a:moveTo>
                  <a:cubicBezTo>
                    <a:pt x="5641" y="1"/>
                    <a:pt x="2817" y="445"/>
                    <a:pt x="178" y="1366"/>
                  </a:cubicBezTo>
                  <a:lnTo>
                    <a:pt x="261" y="1189"/>
                  </a:lnTo>
                  <a:lnTo>
                    <a:pt x="261" y="1189"/>
                  </a:lnTo>
                  <a:cubicBezTo>
                    <a:pt x="0" y="1408"/>
                    <a:pt x="52" y="1794"/>
                    <a:pt x="52" y="2149"/>
                  </a:cubicBezTo>
                  <a:cubicBezTo>
                    <a:pt x="136" y="2879"/>
                    <a:pt x="261" y="3619"/>
                    <a:pt x="397" y="4318"/>
                  </a:cubicBezTo>
                  <a:cubicBezTo>
                    <a:pt x="438" y="4401"/>
                    <a:pt x="438" y="4495"/>
                    <a:pt x="522" y="4537"/>
                  </a:cubicBezTo>
                  <a:cubicBezTo>
                    <a:pt x="548" y="4558"/>
                    <a:pt x="582" y="4568"/>
                    <a:pt x="614" y="4568"/>
                  </a:cubicBezTo>
                  <a:cubicBezTo>
                    <a:pt x="647" y="4568"/>
                    <a:pt x="678" y="4558"/>
                    <a:pt x="699" y="4537"/>
                  </a:cubicBezTo>
                  <a:cubicBezTo>
                    <a:pt x="2305" y="4401"/>
                    <a:pt x="3911" y="4182"/>
                    <a:pt x="5434" y="3755"/>
                  </a:cubicBezTo>
                  <a:cubicBezTo>
                    <a:pt x="6998" y="3275"/>
                    <a:pt x="8437" y="2493"/>
                    <a:pt x="9522" y="1273"/>
                  </a:cubicBezTo>
                  <a:cubicBezTo>
                    <a:pt x="9386" y="845"/>
                    <a:pt x="9303" y="449"/>
                    <a:pt x="9177" y="11"/>
                  </a:cubicBezTo>
                  <a:cubicBezTo>
                    <a:pt x="8935" y="4"/>
                    <a:pt x="8691" y="1"/>
                    <a:pt x="8448" y="1"/>
                  </a:cubicBezTo>
                  <a:close/>
                </a:path>
              </a:pathLst>
            </a:custGeom>
            <a:solidFill>
              <a:srgbClr val="D6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5199200" y="3892775"/>
              <a:ext cx="232125" cy="167825"/>
            </a:xfrm>
            <a:custGeom>
              <a:avLst/>
              <a:gdLst/>
              <a:ahLst/>
              <a:cxnLst/>
              <a:rect l="l" t="t" r="r" b="b"/>
              <a:pathLst>
                <a:path w="9285" h="6713" extrusionOk="0">
                  <a:moveTo>
                    <a:pt x="824" y="0"/>
                  </a:moveTo>
                  <a:cubicBezTo>
                    <a:pt x="782" y="0"/>
                    <a:pt x="782" y="42"/>
                    <a:pt x="740" y="42"/>
                  </a:cubicBezTo>
                  <a:cubicBezTo>
                    <a:pt x="521" y="344"/>
                    <a:pt x="136" y="741"/>
                    <a:pt x="0" y="1127"/>
                  </a:cubicBezTo>
                  <a:cubicBezTo>
                    <a:pt x="0" y="1168"/>
                    <a:pt x="42" y="1262"/>
                    <a:pt x="94" y="1304"/>
                  </a:cubicBezTo>
                  <a:cubicBezTo>
                    <a:pt x="438" y="1742"/>
                    <a:pt x="876" y="2169"/>
                    <a:pt x="1262" y="2566"/>
                  </a:cubicBezTo>
                  <a:cubicBezTo>
                    <a:pt x="3170" y="4391"/>
                    <a:pt x="5256" y="6038"/>
                    <a:pt x="7863" y="6695"/>
                  </a:cubicBezTo>
                  <a:cubicBezTo>
                    <a:pt x="7914" y="6707"/>
                    <a:pt x="7963" y="6713"/>
                    <a:pt x="8010" y="6713"/>
                  </a:cubicBezTo>
                  <a:cubicBezTo>
                    <a:pt x="9025" y="6713"/>
                    <a:pt x="9285" y="4141"/>
                    <a:pt x="8906" y="3473"/>
                  </a:cubicBezTo>
                  <a:lnTo>
                    <a:pt x="8906" y="3473"/>
                  </a:lnTo>
                  <a:lnTo>
                    <a:pt x="8958" y="3650"/>
                  </a:lnTo>
                  <a:cubicBezTo>
                    <a:pt x="6476" y="1950"/>
                    <a:pt x="3692" y="741"/>
                    <a:pt x="824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5151600" y="3844900"/>
              <a:ext cx="130250" cy="111000"/>
            </a:xfrm>
            <a:custGeom>
              <a:avLst/>
              <a:gdLst/>
              <a:ahLst/>
              <a:cxnLst/>
              <a:rect l="l" t="t" r="r" b="b"/>
              <a:pathLst>
                <a:path w="5210" h="4440" extrusionOk="0">
                  <a:moveTo>
                    <a:pt x="2374" y="0"/>
                  </a:moveTo>
                  <a:cubicBezTo>
                    <a:pt x="2364" y="0"/>
                    <a:pt x="2353" y="2"/>
                    <a:pt x="2342" y="7"/>
                  </a:cubicBezTo>
                  <a:cubicBezTo>
                    <a:pt x="2300" y="49"/>
                    <a:pt x="2259" y="174"/>
                    <a:pt x="2206" y="268"/>
                  </a:cubicBezTo>
                  <a:cubicBezTo>
                    <a:pt x="2206" y="393"/>
                    <a:pt x="2259" y="528"/>
                    <a:pt x="2259" y="654"/>
                  </a:cubicBezTo>
                  <a:cubicBezTo>
                    <a:pt x="2342" y="873"/>
                    <a:pt x="2425" y="1092"/>
                    <a:pt x="2519" y="1352"/>
                  </a:cubicBezTo>
                  <a:cubicBezTo>
                    <a:pt x="2384" y="1092"/>
                    <a:pt x="2040" y="831"/>
                    <a:pt x="1821" y="654"/>
                  </a:cubicBezTo>
                  <a:cubicBezTo>
                    <a:pt x="1643" y="570"/>
                    <a:pt x="1518" y="435"/>
                    <a:pt x="1341" y="351"/>
                  </a:cubicBezTo>
                  <a:cubicBezTo>
                    <a:pt x="1271" y="328"/>
                    <a:pt x="1186" y="289"/>
                    <a:pt x="1116" y="289"/>
                  </a:cubicBezTo>
                  <a:cubicBezTo>
                    <a:pt x="1061" y="289"/>
                    <a:pt x="1015" y="314"/>
                    <a:pt x="997" y="393"/>
                  </a:cubicBezTo>
                  <a:cubicBezTo>
                    <a:pt x="997" y="570"/>
                    <a:pt x="1257" y="789"/>
                    <a:pt x="1341" y="873"/>
                  </a:cubicBezTo>
                  <a:cubicBezTo>
                    <a:pt x="1560" y="1133"/>
                    <a:pt x="1779" y="1352"/>
                    <a:pt x="1946" y="1571"/>
                  </a:cubicBezTo>
                  <a:cubicBezTo>
                    <a:pt x="1643" y="1477"/>
                    <a:pt x="1383" y="1258"/>
                    <a:pt x="1080" y="1092"/>
                  </a:cubicBezTo>
                  <a:cubicBezTo>
                    <a:pt x="955" y="956"/>
                    <a:pt x="778" y="873"/>
                    <a:pt x="600" y="831"/>
                  </a:cubicBezTo>
                  <a:cubicBezTo>
                    <a:pt x="504" y="790"/>
                    <a:pt x="418" y="759"/>
                    <a:pt x="366" y="759"/>
                  </a:cubicBezTo>
                  <a:cubicBezTo>
                    <a:pt x="299" y="759"/>
                    <a:pt x="288" y="810"/>
                    <a:pt x="381" y="956"/>
                  </a:cubicBezTo>
                  <a:cubicBezTo>
                    <a:pt x="475" y="1133"/>
                    <a:pt x="642" y="1258"/>
                    <a:pt x="778" y="1352"/>
                  </a:cubicBezTo>
                  <a:cubicBezTo>
                    <a:pt x="955" y="1571"/>
                    <a:pt x="1216" y="1738"/>
                    <a:pt x="1424" y="1874"/>
                  </a:cubicBezTo>
                  <a:cubicBezTo>
                    <a:pt x="1216" y="1832"/>
                    <a:pt x="997" y="1738"/>
                    <a:pt x="778" y="1696"/>
                  </a:cubicBezTo>
                  <a:cubicBezTo>
                    <a:pt x="704" y="1674"/>
                    <a:pt x="442" y="1624"/>
                    <a:pt x="258" y="1624"/>
                  </a:cubicBezTo>
                  <a:cubicBezTo>
                    <a:pt x="101" y="1624"/>
                    <a:pt x="1" y="1660"/>
                    <a:pt x="121" y="1780"/>
                  </a:cubicBezTo>
                  <a:cubicBezTo>
                    <a:pt x="256" y="1957"/>
                    <a:pt x="475" y="1999"/>
                    <a:pt x="694" y="2093"/>
                  </a:cubicBezTo>
                  <a:cubicBezTo>
                    <a:pt x="903" y="2218"/>
                    <a:pt x="1164" y="2301"/>
                    <a:pt x="1424" y="2395"/>
                  </a:cubicBezTo>
                  <a:cubicBezTo>
                    <a:pt x="1257" y="2437"/>
                    <a:pt x="1038" y="2437"/>
                    <a:pt x="819" y="2478"/>
                  </a:cubicBezTo>
                  <a:cubicBezTo>
                    <a:pt x="642" y="2520"/>
                    <a:pt x="434" y="2562"/>
                    <a:pt x="256" y="2697"/>
                  </a:cubicBezTo>
                  <a:lnTo>
                    <a:pt x="256" y="2739"/>
                  </a:lnTo>
                  <a:cubicBezTo>
                    <a:pt x="215" y="2781"/>
                    <a:pt x="298" y="2823"/>
                    <a:pt x="340" y="2823"/>
                  </a:cubicBezTo>
                  <a:cubicBezTo>
                    <a:pt x="600" y="2823"/>
                    <a:pt x="861" y="2823"/>
                    <a:pt x="1122" y="2875"/>
                  </a:cubicBezTo>
                  <a:cubicBezTo>
                    <a:pt x="1602" y="2916"/>
                    <a:pt x="1821" y="3177"/>
                    <a:pt x="2081" y="3480"/>
                  </a:cubicBezTo>
                  <a:cubicBezTo>
                    <a:pt x="2425" y="3824"/>
                    <a:pt x="2780" y="4178"/>
                    <a:pt x="3124" y="4439"/>
                  </a:cubicBezTo>
                  <a:lnTo>
                    <a:pt x="5210" y="2739"/>
                  </a:lnTo>
                  <a:cubicBezTo>
                    <a:pt x="4605" y="2478"/>
                    <a:pt x="3906" y="2259"/>
                    <a:pt x="3343" y="1874"/>
                  </a:cubicBezTo>
                  <a:cubicBezTo>
                    <a:pt x="2822" y="1436"/>
                    <a:pt x="2780" y="914"/>
                    <a:pt x="2561" y="309"/>
                  </a:cubicBezTo>
                  <a:cubicBezTo>
                    <a:pt x="2523" y="224"/>
                    <a:pt x="2476" y="0"/>
                    <a:pt x="2374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4913450" y="3852625"/>
              <a:ext cx="153325" cy="293325"/>
            </a:xfrm>
            <a:custGeom>
              <a:avLst/>
              <a:gdLst/>
              <a:ahLst/>
              <a:cxnLst/>
              <a:rect l="l" t="t" r="r" b="b"/>
              <a:pathLst>
                <a:path w="6133" h="11733" extrusionOk="0">
                  <a:moveTo>
                    <a:pt x="3609" y="0"/>
                  </a:moveTo>
                  <a:lnTo>
                    <a:pt x="1304" y="1731"/>
                  </a:lnTo>
                  <a:cubicBezTo>
                    <a:pt x="1659" y="2566"/>
                    <a:pt x="2003" y="3390"/>
                    <a:pt x="2347" y="4213"/>
                  </a:cubicBezTo>
                  <a:cubicBezTo>
                    <a:pt x="2660" y="4912"/>
                    <a:pt x="3223" y="5736"/>
                    <a:pt x="2962" y="6518"/>
                  </a:cubicBezTo>
                  <a:cubicBezTo>
                    <a:pt x="2660" y="7467"/>
                    <a:pt x="2138" y="8249"/>
                    <a:pt x="1565" y="9084"/>
                  </a:cubicBezTo>
                  <a:cubicBezTo>
                    <a:pt x="1137" y="9688"/>
                    <a:pt x="574" y="10293"/>
                    <a:pt x="219" y="10992"/>
                  </a:cubicBezTo>
                  <a:cubicBezTo>
                    <a:pt x="0" y="11472"/>
                    <a:pt x="94" y="11732"/>
                    <a:pt x="657" y="11732"/>
                  </a:cubicBezTo>
                  <a:cubicBezTo>
                    <a:pt x="1919" y="11732"/>
                    <a:pt x="2827" y="11075"/>
                    <a:pt x="3703" y="10293"/>
                  </a:cubicBezTo>
                  <a:cubicBezTo>
                    <a:pt x="4610" y="9469"/>
                    <a:pt x="5350" y="8468"/>
                    <a:pt x="5830" y="7384"/>
                  </a:cubicBezTo>
                  <a:cubicBezTo>
                    <a:pt x="5955" y="7081"/>
                    <a:pt x="6091" y="6737"/>
                    <a:pt x="6132" y="6383"/>
                  </a:cubicBezTo>
                  <a:cubicBezTo>
                    <a:pt x="6132" y="5955"/>
                    <a:pt x="5997" y="5475"/>
                    <a:pt x="5913" y="5037"/>
                  </a:cubicBezTo>
                  <a:cubicBezTo>
                    <a:pt x="5392" y="3254"/>
                    <a:pt x="4526" y="1606"/>
                    <a:pt x="360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4946025" y="3853675"/>
              <a:ext cx="58700" cy="71700"/>
            </a:xfrm>
            <a:custGeom>
              <a:avLst/>
              <a:gdLst/>
              <a:ahLst/>
              <a:cxnLst/>
              <a:rect l="l" t="t" r="r" b="b"/>
              <a:pathLst>
                <a:path w="2348" h="2868" extrusionOk="0">
                  <a:moveTo>
                    <a:pt x="1" y="1689"/>
                  </a:moveTo>
                  <a:cubicBezTo>
                    <a:pt x="178" y="2086"/>
                    <a:pt x="314" y="2472"/>
                    <a:pt x="481" y="2868"/>
                  </a:cubicBezTo>
                  <a:cubicBezTo>
                    <a:pt x="314" y="2472"/>
                    <a:pt x="178" y="2086"/>
                    <a:pt x="1" y="1689"/>
                  </a:cubicBezTo>
                  <a:close/>
                  <a:moveTo>
                    <a:pt x="2347" y="42"/>
                  </a:moveTo>
                  <a:lnTo>
                    <a:pt x="2347" y="84"/>
                  </a:lnTo>
                  <a:lnTo>
                    <a:pt x="2347" y="42"/>
                  </a:lnTo>
                  <a:close/>
                  <a:moveTo>
                    <a:pt x="2306" y="0"/>
                  </a:moveTo>
                  <a:lnTo>
                    <a:pt x="2347" y="42"/>
                  </a:lnTo>
                  <a:lnTo>
                    <a:pt x="2306" y="0"/>
                  </a:lnTo>
                  <a:close/>
                  <a:moveTo>
                    <a:pt x="2306" y="0"/>
                  </a:moveTo>
                  <a:lnTo>
                    <a:pt x="2306" y="0"/>
                  </a:lnTo>
                  <a:close/>
                </a:path>
              </a:pathLst>
            </a:custGeom>
            <a:solidFill>
              <a:srgbClr val="F6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4946025" y="3852625"/>
              <a:ext cx="80600" cy="84750"/>
            </a:xfrm>
            <a:custGeom>
              <a:avLst/>
              <a:gdLst/>
              <a:ahLst/>
              <a:cxnLst/>
              <a:rect l="l" t="t" r="r" b="b"/>
              <a:pathLst>
                <a:path w="3224" h="3390" extrusionOk="0">
                  <a:moveTo>
                    <a:pt x="2306" y="0"/>
                  </a:moveTo>
                  <a:lnTo>
                    <a:pt x="1" y="1731"/>
                  </a:lnTo>
                  <a:cubicBezTo>
                    <a:pt x="178" y="2128"/>
                    <a:pt x="314" y="2514"/>
                    <a:pt x="481" y="2910"/>
                  </a:cubicBezTo>
                  <a:cubicBezTo>
                    <a:pt x="575" y="3035"/>
                    <a:pt x="616" y="3212"/>
                    <a:pt x="700" y="3390"/>
                  </a:cubicBezTo>
                  <a:cubicBezTo>
                    <a:pt x="1440" y="2993"/>
                    <a:pt x="2181" y="2566"/>
                    <a:pt x="2827" y="2044"/>
                  </a:cubicBezTo>
                  <a:cubicBezTo>
                    <a:pt x="2963" y="1909"/>
                    <a:pt x="3088" y="1825"/>
                    <a:pt x="3223" y="1690"/>
                  </a:cubicBezTo>
                  <a:cubicBezTo>
                    <a:pt x="2963" y="1168"/>
                    <a:pt x="2660" y="647"/>
                    <a:pt x="2347" y="126"/>
                  </a:cubicBezTo>
                  <a:lnTo>
                    <a:pt x="2347" y="84"/>
                  </a:lnTo>
                  <a:lnTo>
                    <a:pt x="2306" y="42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4654050" y="4686900"/>
              <a:ext cx="141050" cy="90300"/>
            </a:xfrm>
            <a:custGeom>
              <a:avLst/>
              <a:gdLst/>
              <a:ahLst/>
              <a:cxnLst/>
              <a:rect l="l" t="t" r="r" b="b"/>
              <a:pathLst>
                <a:path w="5642" h="3612" extrusionOk="0">
                  <a:moveTo>
                    <a:pt x="5339" y="0"/>
                  </a:moveTo>
                  <a:lnTo>
                    <a:pt x="4036" y="386"/>
                  </a:lnTo>
                  <a:lnTo>
                    <a:pt x="4036" y="1210"/>
                  </a:lnTo>
                  <a:cubicBezTo>
                    <a:pt x="3994" y="1262"/>
                    <a:pt x="3994" y="1346"/>
                    <a:pt x="3994" y="1387"/>
                  </a:cubicBezTo>
                  <a:cubicBezTo>
                    <a:pt x="3953" y="1429"/>
                    <a:pt x="3911" y="1429"/>
                    <a:pt x="3859" y="1471"/>
                  </a:cubicBezTo>
                  <a:cubicBezTo>
                    <a:pt x="3170" y="1732"/>
                    <a:pt x="2430" y="1867"/>
                    <a:pt x="1731" y="2128"/>
                  </a:cubicBezTo>
                  <a:cubicBezTo>
                    <a:pt x="1043" y="2347"/>
                    <a:pt x="344" y="2774"/>
                    <a:pt x="0" y="3390"/>
                  </a:cubicBezTo>
                  <a:cubicBezTo>
                    <a:pt x="858" y="3536"/>
                    <a:pt x="1728" y="3611"/>
                    <a:pt x="2599" y="3611"/>
                  </a:cubicBezTo>
                  <a:cubicBezTo>
                    <a:pt x="3529" y="3611"/>
                    <a:pt x="4461" y="3526"/>
                    <a:pt x="5381" y="3348"/>
                  </a:cubicBezTo>
                  <a:cubicBezTo>
                    <a:pt x="5423" y="3348"/>
                    <a:pt x="5475" y="3348"/>
                    <a:pt x="5517" y="3296"/>
                  </a:cubicBezTo>
                  <a:cubicBezTo>
                    <a:pt x="5642" y="3212"/>
                    <a:pt x="5642" y="3087"/>
                    <a:pt x="5642" y="2952"/>
                  </a:cubicBezTo>
                  <a:cubicBezTo>
                    <a:pt x="5558" y="1951"/>
                    <a:pt x="5475" y="1002"/>
                    <a:pt x="533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4"/>
            <p:cNvSpPr/>
            <p:nvPr/>
          </p:nvSpPr>
          <p:spPr>
            <a:xfrm>
              <a:off x="4921275" y="4686900"/>
              <a:ext cx="142100" cy="90300"/>
            </a:xfrm>
            <a:custGeom>
              <a:avLst/>
              <a:gdLst/>
              <a:ahLst/>
              <a:cxnLst/>
              <a:rect l="l" t="t" r="r" b="b"/>
              <a:pathLst>
                <a:path w="5684" h="3612" extrusionOk="0">
                  <a:moveTo>
                    <a:pt x="303" y="0"/>
                  </a:moveTo>
                  <a:cubicBezTo>
                    <a:pt x="209" y="1002"/>
                    <a:pt x="84" y="1951"/>
                    <a:pt x="42" y="2952"/>
                  </a:cubicBezTo>
                  <a:cubicBezTo>
                    <a:pt x="0" y="3087"/>
                    <a:pt x="0" y="3212"/>
                    <a:pt x="125" y="3296"/>
                  </a:cubicBezTo>
                  <a:cubicBezTo>
                    <a:pt x="167" y="3348"/>
                    <a:pt x="209" y="3348"/>
                    <a:pt x="303" y="3348"/>
                  </a:cubicBezTo>
                  <a:cubicBezTo>
                    <a:pt x="1196" y="3526"/>
                    <a:pt x="2129" y="3611"/>
                    <a:pt x="3066" y="3611"/>
                  </a:cubicBezTo>
                  <a:cubicBezTo>
                    <a:pt x="3944" y="3611"/>
                    <a:pt x="4826" y="3536"/>
                    <a:pt x="5684" y="3390"/>
                  </a:cubicBezTo>
                  <a:cubicBezTo>
                    <a:pt x="5298" y="2774"/>
                    <a:pt x="4599" y="2347"/>
                    <a:pt x="3911" y="2128"/>
                  </a:cubicBezTo>
                  <a:cubicBezTo>
                    <a:pt x="3212" y="1867"/>
                    <a:pt x="2472" y="1732"/>
                    <a:pt x="1825" y="1471"/>
                  </a:cubicBezTo>
                  <a:cubicBezTo>
                    <a:pt x="1731" y="1429"/>
                    <a:pt x="1690" y="1429"/>
                    <a:pt x="1690" y="1387"/>
                  </a:cubicBezTo>
                  <a:cubicBezTo>
                    <a:pt x="1648" y="1346"/>
                    <a:pt x="1648" y="1262"/>
                    <a:pt x="1648" y="1210"/>
                  </a:cubicBezTo>
                  <a:lnTo>
                    <a:pt x="1648" y="38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4654050" y="4729125"/>
              <a:ext cx="141050" cy="48075"/>
            </a:xfrm>
            <a:custGeom>
              <a:avLst/>
              <a:gdLst/>
              <a:ahLst/>
              <a:cxnLst/>
              <a:rect l="l" t="t" r="r" b="b"/>
              <a:pathLst>
                <a:path w="5642" h="1923" extrusionOk="0">
                  <a:moveTo>
                    <a:pt x="5517" y="1"/>
                  </a:moveTo>
                  <a:cubicBezTo>
                    <a:pt x="5214" y="178"/>
                    <a:pt x="4901" y="439"/>
                    <a:pt x="4776" y="741"/>
                  </a:cubicBezTo>
                  <a:cubicBezTo>
                    <a:pt x="4172" y="355"/>
                    <a:pt x="3473" y="136"/>
                    <a:pt x="2774" y="95"/>
                  </a:cubicBezTo>
                  <a:cubicBezTo>
                    <a:pt x="2430" y="220"/>
                    <a:pt x="2086" y="303"/>
                    <a:pt x="1731" y="439"/>
                  </a:cubicBezTo>
                  <a:cubicBezTo>
                    <a:pt x="1043" y="658"/>
                    <a:pt x="344" y="1085"/>
                    <a:pt x="0" y="1701"/>
                  </a:cubicBezTo>
                  <a:cubicBezTo>
                    <a:pt x="858" y="1847"/>
                    <a:pt x="1728" y="1922"/>
                    <a:pt x="2599" y="1922"/>
                  </a:cubicBezTo>
                  <a:cubicBezTo>
                    <a:pt x="3529" y="1922"/>
                    <a:pt x="4461" y="1837"/>
                    <a:pt x="5381" y="1659"/>
                  </a:cubicBezTo>
                  <a:cubicBezTo>
                    <a:pt x="5423" y="1659"/>
                    <a:pt x="5475" y="1659"/>
                    <a:pt x="5517" y="1607"/>
                  </a:cubicBezTo>
                  <a:cubicBezTo>
                    <a:pt x="5642" y="1523"/>
                    <a:pt x="5642" y="1398"/>
                    <a:pt x="5642" y="1263"/>
                  </a:cubicBezTo>
                  <a:cubicBezTo>
                    <a:pt x="5600" y="825"/>
                    <a:pt x="5558" y="439"/>
                    <a:pt x="5517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4921275" y="4729125"/>
              <a:ext cx="142100" cy="48075"/>
            </a:xfrm>
            <a:custGeom>
              <a:avLst/>
              <a:gdLst/>
              <a:ahLst/>
              <a:cxnLst/>
              <a:rect l="l" t="t" r="r" b="b"/>
              <a:pathLst>
                <a:path w="5684" h="1923" extrusionOk="0">
                  <a:moveTo>
                    <a:pt x="125" y="1"/>
                  </a:moveTo>
                  <a:cubicBezTo>
                    <a:pt x="84" y="439"/>
                    <a:pt x="42" y="825"/>
                    <a:pt x="42" y="1263"/>
                  </a:cubicBezTo>
                  <a:cubicBezTo>
                    <a:pt x="0" y="1398"/>
                    <a:pt x="0" y="1523"/>
                    <a:pt x="125" y="1607"/>
                  </a:cubicBezTo>
                  <a:cubicBezTo>
                    <a:pt x="167" y="1659"/>
                    <a:pt x="209" y="1659"/>
                    <a:pt x="303" y="1659"/>
                  </a:cubicBezTo>
                  <a:cubicBezTo>
                    <a:pt x="1196" y="1837"/>
                    <a:pt x="2129" y="1922"/>
                    <a:pt x="3066" y="1922"/>
                  </a:cubicBezTo>
                  <a:cubicBezTo>
                    <a:pt x="3944" y="1922"/>
                    <a:pt x="4826" y="1847"/>
                    <a:pt x="5684" y="1701"/>
                  </a:cubicBezTo>
                  <a:cubicBezTo>
                    <a:pt x="5298" y="1085"/>
                    <a:pt x="4599" y="658"/>
                    <a:pt x="3911" y="439"/>
                  </a:cubicBezTo>
                  <a:cubicBezTo>
                    <a:pt x="3598" y="303"/>
                    <a:pt x="3212" y="220"/>
                    <a:pt x="2868" y="95"/>
                  </a:cubicBezTo>
                  <a:cubicBezTo>
                    <a:pt x="2169" y="136"/>
                    <a:pt x="1471" y="355"/>
                    <a:pt x="908" y="741"/>
                  </a:cubicBezTo>
                  <a:cubicBezTo>
                    <a:pt x="730" y="439"/>
                    <a:pt x="470" y="178"/>
                    <a:pt x="125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4726775" y="4058850"/>
              <a:ext cx="243275" cy="647625"/>
            </a:xfrm>
            <a:custGeom>
              <a:avLst/>
              <a:gdLst/>
              <a:ahLst/>
              <a:cxnLst/>
              <a:rect l="l" t="t" r="r" b="b"/>
              <a:pathLst>
                <a:path w="9731" h="25905" extrusionOk="0">
                  <a:moveTo>
                    <a:pt x="9553" y="0"/>
                  </a:moveTo>
                  <a:lnTo>
                    <a:pt x="1" y="699"/>
                  </a:lnTo>
                  <a:lnTo>
                    <a:pt x="606" y="25905"/>
                  </a:lnTo>
                  <a:lnTo>
                    <a:pt x="2952" y="25905"/>
                  </a:lnTo>
                  <a:lnTo>
                    <a:pt x="4214" y="3306"/>
                  </a:lnTo>
                  <a:lnTo>
                    <a:pt x="5257" y="3306"/>
                  </a:lnTo>
                  <a:lnTo>
                    <a:pt x="7686" y="25905"/>
                  </a:lnTo>
                  <a:lnTo>
                    <a:pt x="9730" y="25905"/>
                  </a:lnTo>
                  <a:lnTo>
                    <a:pt x="9553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4965600" y="4060150"/>
              <a:ext cx="25" cy="59725"/>
            </a:xfrm>
            <a:custGeom>
              <a:avLst/>
              <a:gdLst/>
              <a:ahLst/>
              <a:cxnLst/>
              <a:rect l="l" t="t" r="r" b="b"/>
              <a:pathLst>
                <a:path w="1" h="2389" extrusionOk="0">
                  <a:moveTo>
                    <a:pt x="0" y="0"/>
                  </a:moveTo>
                  <a:lnTo>
                    <a:pt x="0" y="0"/>
                  </a:lnTo>
                  <a:lnTo>
                    <a:pt x="0" y="2389"/>
                  </a:lnTo>
                  <a:lnTo>
                    <a:pt x="0" y="2389"/>
                  </a:lnTo>
                  <a:close/>
                </a:path>
              </a:pathLst>
            </a:custGeom>
            <a:solidFill>
              <a:srgbClr val="CF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4726775" y="4058850"/>
              <a:ext cx="238850" cy="73025"/>
            </a:xfrm>
            <a:custGeom>
              <a:avLst/>
              <a:gdLst/>
              <a:ahLst/>
              <a:cxnLst/>
              <a:rect l="l" t="t" r="r" b="b"/>
              <a:pathLst>
                <a:path w="9554" h="2921" extrusionOk="0">
                  <a:moveTo>
                    <a:pt x="9553" y="0"/>
                  </a:moveTo>
                  <a:lnTo>
                    <a:pt x="1" y="699"/>
                  </a:lnTo>
                  <a:lnTo>
                    <a:pt x="42" y="2003"/>
                  </a:lnTo>
                  <a:cubicBezTo>
                    <a:pt x="522" y="2180"/>
                    <a:pt x="1002" y="2347"/>
                    <a:pt x="1471" y="2482"/>
                  </a:cubicBezTo>
                  <a:cubicBezTo>
                    <a:pt x="2827" y="2785"/>
                    <a:pt x="4255" y="2920"/>
                    <a:pt x="5601" y="2920"/>
                  </a:cubicBezTo>
                  <a:lnTo>
                    <a:pt x="5820" y="2920"/>
                  </a:lnTo>
                  <a:cubicBezTo>
                    <a:pt x="7082" y="2920"/>
                    <a:pt x="8385" y="2826"/>
                    <a:pt x="9553" y="2441"/>
                  </a:cubicBezTo>
                  <a:lnTo>
                    <a:pt x="9553" y="52"/>
                  </a:lnTo>
                  <a:lnTo>
                    <a:pt x="9553" y="0"/>
                  </a:lnTo>
                  <a:close/>
                </a:path>
              </a:pathLst>
            </a:custGeom>
            <a:solidFill>
              <a:srgbClr val="254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4673600" y="3440125"/>
              <a:ext cx="346500" cy="394000"/>
            </a:xfrm>
            <a:custGeom>
              <a:avLst/>
              <a:gdLst/>
              <a:ahLst/>
              <a:cxnLst/>
              <a:rect l="l" t="t" r="r" b="b"/>
              <a:pathLst>
                <a:path w="13860" h="15760" extrusionOk="0">
                  <a:moveTo>
                    <a:pt x="7677" y="1"/>
                  </a:moveTo>
                  <a:cubicBezTo>
                    <a:pt x="7435" y="1"/>
                    <a:pt x="7191" y="14"/>
                    <a:pt x="6946" y="34"/>
                  </a:cubicBezTo>
                  <a:cubicBezTo>
                    <a:pt x="6560" y="34"/>
                    <a:pt x="6205" y="76"/>
                    <a:pt x="5861" y="159"/>
                  </a:cubicBezTo>
                  <a:cubicBezTo>
                    <a:pt x="3817" y="639"/>
                    <a:pt x="1825" y="1807"/>
                    <a:pt x="1909" y="4247"/>
                  </a:cubicBezTo>
                  <a:cubicBezTo>
                    <a:pt x="1909" y="5154"/>
                    <a:pt x="2169" y="6030"/>
                    <a:pt x="2034" y="6937"/>
                  </a:cubicBezTo>
                  <a:cubicBezTo>
                    <a:pt x="1909" y="7803"/>
                    <a:pt x="1252" y="8502"/>
                    <a:pt x="866" y="9284"/>
                  </a:cubicBezTo>
                  <a:cubicBezTo>
                    <a:pt x="0" y="11067"/>
                    <a:pt x="303" y="13330"/>
                    <a:pt x="1565" y="14801"/>
                  </a:cubicBezTo>
                  <a:cubicBezTo>
                    <a:pt x="1950" y="15239"/>
                    <a:pt x="2430" y="15624"/>
                    <a:pt x="2952" y="15760"/>
                  </a:cubicBezTo>
                  <a:lnTo>
                    <a:pt x="10596" y="15458"/>
                  </a:lnTo>
                  <a:cubicBezTo>
                    <a:pt x="10678" y="15468"/>
                    <a:pt x="10760" y="15473"/>
                    <a:pt x="10841" y="15473"/>
                  </a:cubicBezTo>
                  <a:cubicBezTo>
                    <a:pt x="11412" y="15473"/>
                    <a:pt x="11959" y="15225"/>
                    <a:pt x="12379" y="14842"/>
                  </a:cubicBezTo>
                  <a:cubicBezTo>
                    <a:pt x="12859" y="14415"/>
                    <a:pt x="13161" y="13799"/>
                    <a:pt x="13380" y="13153"/>
                  </a:cubicBezTo>
                  <a:cubicBezTo>
                    <a:pt x="13860" y="11766"/>
                    <a:pt x="13818" y="10149"/>
                    <a:pt x="13244" y="8762"/>
                  </a:cubicBezTo>
                  <a:cubicBezTo>
                    <a:pt x="12640" y="7115"/>
                    <a:pt x="12859" y="5373"/>
                    <a:pt x="12598" y="3684"/>
                  </a:cubicBezTo>
                  <a:cubicBezTo>
                    <a:pt x="12514" y="2943"/>
                    <a:pt x="12295" y="2203"/>
                    <a:pt x="11816" y="1640"/>
                  </a:cubicBezTo>
                  <a:cubicBezTo>
                    <a:pt x="11555" y="1285"/>
                    <a:pt x="11294" y="1077"/>
                    <a:pt x="10815" y="1025"/>
                  </a:cubicBezTo>
                  <a:lnTo>
                    <a:pt x="10554" y="1025"/>
                  </a:lnTo>
                  <a:cubicBezTo>
                    <a:pt x="10465" y="1051"/>
                    <a:pt x="10369" y="1064"/>
                    <a:pt x="10288" y="1064"/>
                  </a:cubicBezTo>
                  <a:cubicBezTo>
                    <a:pt x="10207" y="1064"/>
                    <a:pt x="10142" y="1051"/>
                    <a:pt x="10116" y="1025"/>
                  </a:cubicBezTo>
                  <a:cubicBezTo>
                    <a:pt x="9463" y="199"/>
                    <a:pt x="8595" y="1"/>
                    <a:pt x="7677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4781000" y="3709675"/>
              <a:ext cx="137950" cy="88850"/>
            </a:xfrm>
            <a:custGeom>
              <a:avLst/>
              <a:gdLst/>
              <a:ahLst/>
              <a:cxnLst/>
              <a:rect l="l" t="t" r="r" b="b"/>
              <a:pathLst>
                <a:path w="5518" h="3554" extrusionOk="0">
                  <a:moveTo>
                    <a:pt x="2640" y="1"/>
                  </a:moveTo>
                  <a:cubicBezTo>
                    <a:pt x="2067" y="1"/>
                    <a:pt x="1476" y="75"/>
                    <a:pt x="1044" y="410"/>
                  </a:cubicBezTo>
                  <a:cubicBezTo>
                    <a:pt x="220" y="1067"/>
                    <a:pt x="1" y="2068"/>
                    <a:pt x="303" y="3070"/>
                  </a:cubicBezTo>
                  <a:cubicBezTo>
                    <a:pt x="319" y="3133"/>
                    <a:pt x="366" y="3160"/>
                    <a:pt x="416" y="3160"/>
                  </a:cubicBezTo>
                  <a:cubicBezTo>
                    <a:pt x="499" y="3160"/>
                    <a:pt x="590" y="3086"/>
                    <a:pt x="564" y="2976"/>
                  </a:cubicBezTo>
                  <a:cubicBezTo>
                    <a:pt x="303" y="2152"/>
                    <a:pt x="480" y="1328"/>
                    <a:pt x="1085" y="723"/>
                  </a:cubicBezTo>
                  <a:cubicBezTo>
                    <a:pt x="1530" y="315"/>
                    <a:pt x="2133" y="284"/>
                    <a:pt x="2708" y="284"/>
                  </a:cubicBezTo>
                  <a:cubicBezTo>
                    <a:pt x="2808" y="284"/>
                    <a:pt x="2907" y="285"/>
                    <a:pt x="3004" y="285"/>
                  </a:cubicBezTo>
                  <a:cubicBezTo>
                    <a:pt x="3609" y="285"/>
                    <a:pt x="4308" y="327"/>
                    <a:pt x="4735" y="765"/>
                  </a:cubicBezTo>
                  <a:cubicBezTo>
                    <a:pt x="5392" y="1411"/>
                    <a:pt x="5090" y="2715"/>
                    <a:pt x="4610" y="3372"/>
                  </a:cubicBezTo>
                  <a:cubicBezTo>
                    <a:pt x="4544" y="3460"/>
                    <a:pt x="4633" y="3554"/>
                    <a:pt x="4739" y="3554"/>
                  </a:cubicBezTo>
                  <a:cubicBezTo>
                    <a:pt x="4784" y="3554"/>
                    <a:pt x="4831" y="3537"/>
                    <a:pt x="4871" y="3497"/>
                  </a:cubicBezTo>
                  <a:cubicBezTo>
                    <a:pt x="5392" y="2715"/>
                    <a:pt x="5517" y="1714"/>
                    <a:pt x="5132" y="848"/>
                  </a:cubicBezTo>
                  <a:cubicBezTo>
                    <a:pt x="4829" y="150"/>
                    <a:pt x="3953" y="66"/>
                    <a:pt x="3307" y="24"/>
                  </a:cubicBezTo>
                  <a:cubicBezTo>
                    <a:pt x="3095" y="13"/>
                    <a:pt x="2869" y="1"/>
                    <a:pt x="2640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4747375" y="3678725"/>
              <a:ext cx="218250" cy="138550"/>
            </a:xfrm>
            <a:custGeom>
              <a:avLst/>
              <a:gdLst/>
              <a:ahLst/>
              <a:cxnLst/>
              <a:rect l="l" t="t" r="r" b="b"/>
              <a:pathLst>
                <a:path w="8730" h="5542" extrusionOk="0">
                  <a:moveTo>
                    <a:pt x="3431" y="1"/>
                  </a:moveTo>
                  <a:cubicBezTo>
                    <a:pt x="3431" y="741"/>
                    <a:pt x="3390" y="1481"/>
                    <a:pt x="3390" y="2264"/>
                  </a:cubicBezTo>
                  <a:cubicBezTo>
                    <a:pt x="3185" y="2233"/>
                    <a:pt x="2980" y="2218"/>
                    <a:pt x="2775" y="2218"/>
                  </a:cubicBezTo>
                  <a:cubicBezTo>
                    <a:pt x="1801" y="2218"/>
                    <a:pt x="850" y="2559"/>
                    <a:pt x="126" y="3171"/>
                  </a:cubicBezTo>
                  <a:cubicBezTo>
                    <a:pt x="84" y="3171"/>
                    <a:pt x="42" y="3213"/>
                    <a:pt x="1" y="3306"/>
                  </a:cubicBezTo>
                  <a:cubicBezTo>
                    <a:pt x="1" y="3348"/>
                    <a:pt x="42" y="3390"/>
                    <a:pt x="42" y="3432"/>
                  </a:cubicBezTo>
                  <a:cubicBezTo>
                    <a:pt x="220" y="3828"/>
                    <a:pt x="564" y="4089"/>
                    <a:pt x="960" y="4308"/>
                  </a:cubicBezTo>
                  <a:cubicBezTo>
                    <a:pt x="1951" y="4871"/>
                    <a:pt x="3171" y="5131"/>
                    <a:pt x="4297" y="5392"/>
                  </a:cubicBezTo>
                  <a:cubicBezTo>
                    <a:pt x="4688" y="5489"/>
                    <a:pt x="5146" y="5541"/>
                    <a:pt x="5622" y="5541"/>
                  </a:cubicBezTo>
                  <a:cubicBezTo>
                    <a:pt x="6630" y="5541"/>
                    <a:pt x="7718" y="5308"/>
                    <a:pt x="8427" y="4777"/>
                  </a:cubicBezTo>
                  <a:cubicBezTo>
                    <a:pt x="8521" y="4735"/>
                    <a:pt x="8604" y="4693"/>
                    <a:pt x="8646" y="4568"/>
                  </a:cubicBezTo>
                  <a:cubicBezTo>
                    <a:pt x="8729" y="4433"/>
                    <a:pt x="8687" y="4308"/>
                    <a:pt x="8646" y="4172"/>
                  </a:cubicBezTo>
                  <a:cubicBezTo>
                    <a:pt x="8562" y="3911"/>
                    <a:pt x="8521" y="3651"/>
                    <a:pt x="8343" y="3390"/>
                  </a:cubicBezTo>
                  <a:cubicBezTo>
                    <a:pt x="8041" y="3004"/>
                    <a:pt x="7519" y="2827"/>
                    <a:pt x="6998" y="2691"/>
                  </a:cubicBezTo>
                  <a:cubicBezTo>
                    <a:pt x="6518" y="2566"/>
                    <a:pt x="5997" y="2430"/>
                    <a:pt x="5517" y="2305"/>
                  </a:cubicBezTo>
                  <a:lnTo>
                    <a:pt x="5517" y="84"/>
                  </a:lnTo>
                  <a:cubicBezTo>
                    <a:pt x="4818" y="42"/>
                    <a:pt x="4130" y="42"/>
                    <a:pt x="343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4726775" y="3573200"/>
              <a:ext cx="33650" cy="64350"/>
            </a:xfrm>
            <a:custGeom>
              <a:avLst/>
              <a:gdLst/>
              <a:ahLst/>
              <a:cxnLst/>
              <a:rect l="l" t="t" r="r" b="b"/>
              <a:pathLst>
                <a:path w="1346" h="2574" extrusionOk="0">
                  <a:moveTo>
                    <a:pt x="826" y="1"/>
                  </a:moveTo>
                  <a:cubicBezTo>
                    <a:pt x="796" y="1"/>
                    <a:pt x="768" y="3"/>
                    <a:pt x="741" y="9"/>
                  </a:cubicBezTo>
                  <a:cubicBezTo>
                    <a:pt x="480" y="9"/>
                    <a:pt x="261" y="228"/>
                    <a:pt x="126" y="447"/>
                  </a:cubicBezTo>
                  <a:cubicBezTo>
                    <a:pt x="42" y="655"/>
                    <a:pt x="1" y="916"/>
                    <a:pt x="42" y="1135"/>
                  </a:cubicBezTo>
                  <a:cubicBezTo>
                    <a:pt x="126" y="1833"/>
                    <a:pt x="647" y="2438"/>
                    <a:pt x="1304" y="2574"/>
                  </a:cubicBezTo>
                  <a:lnTo>
                    <a:pt x="1346" y="311"/>
                  </a:lnTo>
                  <a:cubicBezTo>
                    <a:pt x="1273" y="120"/>
                    <a:pt x="1026" y="1"/>
                    <a:pt x="826" y="1"/>
                  </a:cubicBezTo>
                  <a:close/>
                </a:path>
              </a:pathLst>
            </a:custGeom>
            <a:solidFill>
              <a:srgbClr val="D3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4734350" y="3587475"/>
              <a:ext cx="19575" cy="41225"/>
            </a:xfrm>
            <a:custGeom>
              <a:avLst/>
              <a:gdLst/>
              <a:ahLst/>
              <a:cxnLst/>
              <a:rect l="l" t="t" r="r" b="b"/>
              <a:pathLst>
                <a:path w="783" h="1649" extrusionOk="0">
                  <a:moveTo>
                    <a:pt x="84" y="1"/>
                  </a:moveTo>
                  <a:lnTo>
                    <a:pt x="42" y="42"/>
                  </a:lnTo>
                  <a:cubicBezTo>
                    <a:pt x="0" y="220"/>
                    <a:pt x="0" y="439"/>
                    <a:pt x="42" y="605"/>
                  </a:cubicBezTo>
                  <a:cubicBezTo>
                    <a:pt x="42" y="824"/>
                    <a:pt x="125" y="1043"/>
                    <a:pt x="261" y="1221"/>
                  </a:cubicBezTo>
                  <a:cubicBezTo>
                    <a:pt x="344" y="1388"/>
                    <a:pt x="522" y="1565"/>
                    <a:pt x="741" y="1648"/>
                  </a:cubicBezTo>
                  <a:lnTo>
                    <a:pt x="782" y="1648"/>
                  </a:lnTo>
                  <a:cubicBezTo>
                    <a:pt x="741" y="1304"/>
                    <a:pt x="741" y="918"/>
                    <a:pt x="741" y="522"/>
                  </a:cubicBezTo>
                  <a:cubicBezTo>
                    <a:pt x="741" y="522"/>
                    <a:pt x="741" y="480"/>
                    <a:pt x="699" y="480"/>
                  </a:cubicBezTo>
                  <a:cubicBezTo>
                    <a:pt x="647" y="345"/>
                    <a:pt x="522" y="261"/>
                    <a:pt x="438" y="178"/>
                  </a:cubicBezTo>
                  <a:lnTo>
                    <a:pt x="438" y="136"/>
                  </a:lnTo>
                  <a:cubicBezTo>
                    <a:pt x="344" y="42"/>
                    <a:pt x="261" y="42"/>
                    <a:pt x="125" y="1"/>
                  </a:cubicBezTo>
                  <a:close/>
                </a:path>
              </a:pathLst>
            </a:custGeom>
            <a:solidFill>
              <a:srgbClr val="CC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4832100" y="3696200"/>
              <a:ext cx="25" cy="14100"/>
            </a:xfrm>
            <a:custGeom>
              <a:avLst/>
              <a:gdLst/>
              <a:ahLst/>
              <a:cxnLst/>
              <a:rect l="l" t="t" r="r" b="b"/>
              <a:pathLst>
                <a:path w="1" h="564" extrusionOk="0">
                  <a:moveTo>
                    <a:pt x="1" y="0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4832100" y="3710275"/>
              <a:ext cx="25" cy="6550"/>
            </a:xfrm>
            <a:custGeom>
              <a:avLst/>
              <a:gdLst/>
              <a:ahLst/>
              <a:cxnLst/>
              <a:rect l="l" t="t" r="r" b="b"/>
              <a:pathLst>
                <a:path w="1" h="262" extrusionOk="0">
                  <a:moveTo>
                    <a:pt x="1" y="0"/>
                  </a:moveTo>
                  <a:lnTo>
                    <a:pt x="1" y="0"/>
                  </a:lnTo>
                  <a:lnTo>
                    <a:pt x="1" y="261"/>
                  </a:lnTo>
                  <a:lnTo>
                    <a:pt x="1" y="261"/>
                  </a:lnTo>
                  <a:close/>
                </a:path>
              </a:pathLst>
            </a:custGeom>
            <a:solidFill>
              <a:srgbClr val="343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4832100" y="3695150"/>
              <a:ext cx="53225" cy="22700"/>
            </a:xfrm>
            <a:custGeom>
              <a:avLst/>
              <a:gdLst/>
              <a:ahLst/>
              <a:cxnLst/>
              <a:rect l="l" t="t" r="r" b="b"/>
              <a:pathLst>
                <a:path w="2129" h="908" extrusionOk="0">
                  <a:moveTo>
                    <a:pt x="2128" y="1"/>
                  </a:moveTo>
                  <a:cubicBezTo>
                    <a:pt x="1742" y="42"/>
                    <a:pt x="1388" y="84"/>
                    <a:pt x="1002" y="84"/>
                  </a:cubicBezTo>
                  <a:cubicBezTo>
                    <a:pt x="647" y="84"/>
                    <a:pt x="345" y="84"/>
                    <a:pt x="1" y="42"/>
                  </a:cubicBezTo>
                  <a:lnTo>
                    <a:pt x="1" y="605"/>
                  </a:lnTo>
                  <a:lnTo>
                    <a:pt x="1" y="866"/>
                  </a:lnTo>
                  <a:cubicBezTo>
                    <a:pt x="126" y="908"/>
                    <a:pt x="303" y="908"/>
                    <a:pt x="439" y="908"/>
                  </a:cubicBezTo>
                  <a:cubicBezTo>
                    <a:pt x="1002" y="908"/>
                    <a:pt x="1565" y="824"/>
                    <a:pt x="2128" y="647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4737475" y="3587075"/>
              <a:ext cx="21925" cy="37450"/>
            </a:xfrm>
            <a:custGeom>
              <a:avLst/>
              <a:gdLst/>
              <a:ahLst/>
              <a:cxnLst/>
              <a:rect l="l" t="t" r="r" b="b"/>
              <a:pathLst>
                <a:path w="877" h="1498" extrusionOk="0">
                  <a:moveTo>
                    <a:pt x="19" y="0"/>
                  </a:moveTo>
                  <a:cubicBezTo>
                    <a:pt x="7" y="0"/>
                    <a:pt x="0" y="5"/>
                    <a:pt x="0" y="17"/>
                  </a:cubicBezTo>
                  <a:cubicBezTo>
                    <a:pt x="0" y="17"/>
                    <a:pt x="94" y="58"/>
                    <a:pt x="178" y="194"/>
                  </a:cubicBezTo>
                  <a:cubicBezTo>
                    <a:pt x="313" y="277"/>
                    <a:pt x="438" y="455"/>
                    <a:pt x="574" y="674"/>
                  </a:cubicBezTo>
                  <a:cubicBezTo>
                    <a:pt x="782" y="1101"/>
                    <a:pt x="782" y="1497"/>
                    <a:pt x="835" y="1497"/>
                  </a:cubicBezTo>
                  <a:cubicBezTo>
                    <a:pt x="876" y="1497"/>
                    <a:pt x="876" y="1404"/>
                    <a:pt x="835" y="1237"/>
                  </a:cubicBezTo>
                  <a:cubicBezTo>
                    <a:pt x="835" y="1059"/>
                    <a:pt x="782" y="840"/>
                    <a:pt x="657" y="580"/>
                  </a:cubicBezTo>
                  <a:cubicBezTo>
                    <a:pt x="522" y="361"/>
                    <a:pt x="397" y="194"/>
                    <a:pt x="219" y="100"/>
                  </a:cubicBezTo>
                  <a:cubicBezTo>
                    <a:pt x="128" y="39"/>
                    <a:pt x="53" y="0"/>
                    <a:pt x="19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4742950" y="3595050"/>
              <a:ext cx="13050" cy="24000"/>
            </a:xfrm>
            <a:custGeom>
              <a:avLst/>
              <a:gdLst/>
              <a:ahLst/>
              <a:cxnLst/>
              <a:rect l="l" t="t" r="r" b="b"/>
              <a:pathLst>
                <a:path w="522" h="960" extrusionOk="0">
                  <a:moveTo>
                    <a:pt x="136" y="0"/>
                  </a:moveTo>
                  <a:cubicBezTo>
                    <a:pt x="94" y="0"/>
                    <a:pt x="42" y="42"/>
                    <a:pt x="42" y="136"/>
                  </a:cubicBezTo>
                  <a:cubicBezTo>
                    <a:pt x="0" y="261"/>
                    <a:pt x="0" y="438"/>
                    <a:pt x="94" y="563"/>
                  </a:cubicBezTo>
                  <a:cubicBezTo>
                    <a:pt x="136" y="740"/>
                    <a:pt x="261" y="824"/>
                    <a:pt x="355" y="918"/>
                  </a:cubicBezTo>
                  <a:cubicBezTo>
                    <a:pt x="438" y="959"/>
                    <a:pt x="522" y="959"/>
                    <a:pt x="522" y="959"/>
                  </a:cubicBezTo>
                  <a:cubicBezTo>
                    <a:pt x="522" y="959"/>
                    <a:pt x="480" y="918"/>
                    <a:pt x="397" y="824"/>
                  </a:cubicBezTo>
                  <a:cubicBezTo>
                    <a:pt x="355" y="782"/>
                    <a:pt x="261" y="657"/>
                    <a:pt x="178" y="521"/>
                  </a:cubicBezTo>
                  <a:cubicBezTo>
                    <a:pt x="136" y="396"/>
                    <a:pt x="94" y="261"/>
                    <a:pt x="94" y="177"/>
                  </a:cubicBezTo>
                  <a:cubicBezTo>
                    <a:pt x="94" y="42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4668125" y="3816200"/>
              <a:ext cx="154100" cy="198725"/>
            </a:xfrm>
            <a:custGeom>
              <a:avLst/>
              <a:gdLst/>
              <a:ahLst/>
              <a:cxnLst/>
              <a:rect l="l" t="t" r="r" b="b"/>
              <a:pathLst>
                <a:path w="6164" h="7949" extrusionOk="0">
                  <a:moveTo>
                    <a:pt x="3324" y="1"/>
                  </a:moveTo>
                  <a:cubicBezTo>
                    <a:pt x="3273" y="1"/>
                    <a:pt x="3222" y="6"/>
                    <a:pt x="3171" y="18"/>
                  </a:cubicBezTo>
                  <a:cubicBezTo>
                    <a:pt x="2868" y="18"/>
                    <a:pt x="2649" y="237"/>
                    <a:pt x="2430" y="456"/>
                  </a:cubicBezTo>
                  <a:cubicBezTo>
                    <a:pt x="741" y="2146"/>
                    <a:pt x="0" y="4669"/>
                    <a:pt x="42" y="7016"/>
                  </a:cubicBezTo>
                  <a:cubicBezTo>
                    <a:pt x="42" y="7235"/>
                    <a:pt x="42" y="7495"/>
                    <a:pt x="219" y="7621"/>
                  </a:cubicBezTo>
                  <a:cubicBezTo>
                    <a:pt x="344" y="7714"/>
                    <a:pt x="480" y="7756"/>
                    <a:pt x="605" y="7798"/>
                  </a:cubicBezTo>
                  <a:cubicBezTo>
                    <a:pt x="1132" y="7900"/>
                    <a:pt x="1682" y="7949"/>
                    <a:pt x="2234" y="7949"/>
                  </a:cubicBezTo>
                  <a:cubicBezTo>
                    <a:pt x="2414" y="7949"/>
                    <a:pt x="2594" y="7944"/>
                    <a:pt x="2774" y="7933"/>
                  </a:cubicBezTo>
                  <a:lnTo>
                    <a:pt x="6163" y="1019"/>
                  </a:lnTo>
                  <a:cubicBezTo>
                    <a:pt x="5381" y="634"/>
                    <a:pt x="4516" y="279"/>
                    <a:pt x="3692" y="60"/>
                  </a:cubicBezTo>
                  <a:cubicBezTo>
                    <a:pt x="3567" y="30"/>
                    <a:pt x="3446" y="1"/>
                    <a:pt x="3324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4680100" y="3730875"/>
              <a:ext cx="352000" cy="378425"/>
            </a:xfrm>
            <a:custGeom>
              <a:avLst/>
              <a:gdLst/>
              <a:ahLst/>
              <a:cxnLst/>
              <a:rect l="l" t="t" r="r" b="b"/>
              <a:pathLst>
                <a:path w="14080" h="15137" extrusionOk="0">
                  <a:moveTo>
                    <a:pt x="4819" y="0"/>
                  </a:moveTo>
                  <a:cubicBezTo>
                    <a:pt x="4078" y="42"/>
                    <a:pt x="3296" y="261"/>
                    <a:pt x="2733" y="782"/>
                  </a:cubicBezTo>
                  <a:cubicBezTo>
                    <a:pt x="2128" y="1387"/>
                    <a:pt x="1909" y="2263"/>
                    <a:pt x="1565" y="3045"/>
                  </a:cubicBezTo>
                  <a:cubicBezTo>
                    <a:pt x="1211" y="3994"/>
                    <a:pt x="522" y="4777"/>
                    <a:pt x="84" y="5694"/>
                  </a:cubicBezTo>
                  <a:cubicBezTo>
                    <a:pt x="1" y="5819"/>
                    <a:pt x="992" y="6560"/>
                    <a:pt x="1169" y="6654"/>
                  </a:cubicBezTo>
                  <a:cubicBezTo>
                    <a:pt x="1607" y="6914"/>
                    <a:pt x="2087" y="7081"/>
                    <a:pt x="2556" y="7217"/>
                  </a:cubicBezTo>
                  <a:cubicBezTo>
                    <a:pt x="2514" y="7217"/>
                    <a:pt x="2128" y="10512"/>
                    <a:pt x="2087" y="10867"/>
                  </a:cubicBezTo>
                  <a:cubicBezTo>
                    <a:pt x="1909" y="11993"/>
                    <a:pt x="1774" y="13119"/>
                    <a:pt x="1471" y="14298"/>
                  </a:cubicBezTo>
                  <a:cubicBezTo>
                    <a:pt x="3077" y="14944"/>
                    <a:pt x="4861" y="15122"/>
                    <a:pt x="6644" y="15122"/>
                  </a:cubicBezTo>
                  <a:cubicBezTo>
                    <a:pt x="6846" y="15131"/>
                    <a:pt x="7050" y="15136"/>
                    <a:pt x="7257" y="15136"/>
                  </a:cubicBezTo>
                  <a:cubicBezTo>
                    <a:pt x="7937" y="15136"/>
                    <a:pt x="8639" y="15080"/>
                    <a:pt x="9334" y="14944"/>
                  </a:cubicBezTo>
                  <a:cubicBezTo>
                    <a:pt x="9856" y="14819"/>
                    <a:pt x="10377" y="14684"/>
                    <a:pt x="10857" y="14423"/>
                  </a:cubicBezTo>
                  <a:cubicBezTo>
                    <a:pt x="11076" y="14339"/>
                    <a:pt x="11858" y="13901"/>
                    <a:pt x="11900" y="13641"/>
                  </a:cubicBezTo>
                  <a:cubicBezTo>
                    <a:pt x="11900" y="13641"/>
                    <a:pt x="11858" y="13599"/>
                    <a:pt x="11858" y="13557"/>
                  </a:cubicBezTo>
                  <a:cubicBezTo>
                    <a:pt x="10993" y="11868"/>
                    <a:pt x="10377" y="10126"/>
                    <a:pt x="9731" y="8301"/>
                  </a:cubicBezTo>
                  <a:cubicBezTo>
                    <a:pt x="9689" y="8166"/>
                    <a:pt x="9647" y="8041"/>
                    <a:pt x="9595" y="7905"/>
                  </a:cubicBezTo>
                  <a:cubicBezTo>
                    <a:pt x="9595" y="7780"/>
                    <a:pt x="9647" y="7696"/>
                    <a:pt x="9647" y="7561"/>
                  </a:cubicBezTo>
                  <a:cubicBezTo>
                    <a:pt x="9772" y="7039"/>
                    <a:pt x="9856" y="6518"/>
                    <a:pt x="10033" y="6038"/>
                  </a:cubicBezTo>
                  <a:cubicBezTo>
                    <a:pt x="10210" y="6435"/>
                    <a:pt x="10377" y="7175"/>
                    <a:pt x="10555" y="7561"/>
                  </a:cubicBezTo>
                  <a:cubicBezTo>
                    <a:pt x="11816" y="7123"/>
                    <a:pt x="12984" y="6560"/>
                    <a:pt x="13986" y="5653"/>
                  </a:cubicBezTo>
                  <a:cubicBezTo>
                    <a:pt x="14027" y="5611"/>
                    <a:pt x="14079" y="5559"/>
                    <a:pt x="14079" y="5475"/>
                  </a:cubicBezTo>
                  <a:cubicBezTo>
                    <a:pt x="14079" y="5434"/>
                    <a:pt x="14027" y="5434"/>
                    <a:pt x="14027" y="5392"/>
                  </a:cubicBezTo>
                  <a:cubicBezTo>
                    <a:pt x="13600" y="4516"/>
                    <a:pt x="13120" y="3734"/>
                    <a:pt x="12682" y="2910"/>
                  </a:cubicBezTo>
                  <a:cubicBezTo>
                    <a:pt x="12338" y="2222"/>
                    <a:pt x="12035" y="1439"/>
                    <a:pt x="11378" y="960"/>
                  </a:cubicBezTo>
                  <a:cubicBezTo>
                    <a:pt x="11034" y="699"/>
                    <a:pt x="10555" y="563"/>
                    <a:pt x="10169" y="438"/>
                  </a:cubicBezTo>
                  <a:cubicBezTo>
                    <a:pt x="10033" y="397"/>
                    <a:pt x="8771" y="84"/>
                    <a:pt x="8771" y="84"/>
                  </a:cubicBezTo>
                  <a:cubicBezTo>
                    <a:pt x="8427" y="824"/>
                    <a:pt x="7947" y="1523"/>
                    <a:pt x="7426" y="2128"/>
                  </a:cubicBezTo>
                  <a:cubicBezTo>
                    <a:pt x="7346" y="2217"/>
                    <a:pt x="6227" y="3051"/>
                    <a:pt x="6093" y="3051"/>
                  </a:cubicBezTo>
                  <a:cubicBezTo>
                    <a:pt x="6087" y="3051"/>
                    <a:pt x="6083" y="3049"/>
                    <a:pt x="6081" y="3045"/>
                  </a:cubicBezTo>
                  <a:cubicBezTo>
                    <a:pt x="5518" y="2128"/>
                    <a:pt x="5080" y="1085"/>
                    <a:pt x="4819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4748425" y="3471800"/>
              <a:ext cx="222675" cy="225775"/>
            </a:xfrm>
            <a:custGeom>
              <a:avLst/>
              <a:gdLst/>
              <a:ahLst/>
              <a:cxnLst/>
              <a:rect l="l" t="t" r="r" b="b"/>
              <a:pathLst>
                <a:path w="8907" h="9031" extrusionOk="0">
                  <a:moveTo>
                    <a:pt x="4729" y="0"/>
                  </a:moveTo>
                  <a:cubicBezTo>
                    <a:pt x="3986" y="0"/>
                    <a:pt x="3210" y="107"/>
                    <a:pt x="2566" y="373"/>
                  </a:cubicBezTo>
                  <a:cubicBezTo>
                    <a:pt x="1220" y="894"/>
                    <a:pt x="522" y="1979"/>
                    <a:pt x="344" y="3366"/>
                  </a:cubicBezTo>
                  <a:cubicBezTo>
                    <a:pt x="178" y="4669"/>
                    <a:pt x="0" y="6192"/>
                    <a:pt x="522" y="7454"/>
                  </a:cubicBezTo>
                  <a:cubicBezTo>
                    <a:pt x="1043" y="8538"/>
                    <a:pt x="2086" y="8757"/>
                    <a:pt x="3170" y="8935"/>
                  </a:cubicBezTo>
                  <a:cubicBezTo>
                    <a:pt x="3567" y="8998"/>
                    <a:pt x="3947" y="9031"/>
                    <a:pt x="4319" y="9031"/>
                  </a:cubicBezTo>
                  <a:cubicBezTo>
                    <a:pt x="5172" y="9031"/>
                    <a:pt x="5978" y="8860"/>
                    <a:pt x="6820" y="8497"/>
                  </a:cubicBezTo>
                  <a:cubicBezTo>
                    <a:pt x="7384" y="8278"/>
                    <a:pt x="7780" y="7892"/>
                    <a:pt x="8082" y="7454"/>
                  </a:cubicBezTo>
                  <a:cubicBezTo>
                    <a:pt x="8301" y="7016"/>
                    <a:pt x="8479" y="6536"/>
                    <a:pt x="8520" y="5973"/>
                  </a:cubicBezTo>
                  <a:cubicBezTo>
                    <a:pt x="8687" y="4190"/>
                    <a:pt x="8906" y="1238"/>
                    <a:pt x="6914" y="331"/>
                  </a:cubicBezTo>
                  <a:cubicBezTo>
                    <a:pt x="6560" y="154"/>
                    <a:pt x="6174" y="112"/>
                    <a:pt x="5778" y="70"/>
                  </a:cubicBezTo>
                  <a:cubicBezTo>
                    <a:pt x="5449" y="26"/>
                    <a:pt x="5093" y="0"/>
                    <a:pt x="472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4716875" y="4056750"/>
              <a:ext cx="260725" cy="52550"/>
            </a:xfrm>
            <a:custGeom>
              <a:avLst/>
              <a:gdLst/>
              <a:ahLst/>
              <a:cxnLst/>
              <a:rect l="l" t="t" r="r" b="b"/>
              <a:pathLst>
                <a:path w="10429" h="2102" extrusionOk="0">
                  <a:moveTo>
                    <a:pt x="10126" y="1"/>
                  </a:moveTo>
                  <a:cubicBezTo>
                    <a:pt x="9605" y="303"/>
                    <a:pt x="9084" y="564"/>
                    <a:pt x="8562" y="825"/>
                  </a:cubicBezTo>
                  <a:cubicBezTo>
                    <a:pt x="7655" y="1179"/>
                    <a:pt x="6560" y="1263"/>
                    <a:pt x="5611" y="1304"/>
                  </a:cubicBezTo>
                  <a:cubicBezTo>
                    <a:pt x="5423" y="1313"/>
                    <a:pt x="5236" y="1317"/>
                    <a:pt x="5049" y="1317"/>
                  </a:cubicBezTo>
                  <a:cubicBezTo>
                    <a:pt x="3378" y="1317"/>
                    <a:pt x="1744" y="991"/>
                    <a:pt x="178" y="522"/>
                  </a:cubicBezTo>
                  <a:cubicBezTo>
                    <a:pt x="136" y="783"/>
                    <a:pt x="42" y="1002"/>
                    <a:pt x="0" y="1263"/>
                  </a:cubicBezTo>
                  <a:cubicBezTo>
                    <a:pt x="1606" y="1909"/>
                    <a:pt x="3390" y="2087"/>
                    <a:pt x="5173" y="2087"/>
                  </a:cubicBezTo>
                  <a:cubicBezTo>
                    <a:pt x="5375" y="2096"/>
                    <a:pt x="5579" y="2101"/>
                    <a:pt x="5786" y="2101"/>
                  </a:cubicBezTo>
                  <a:cubicBezTo>
                    <a:pt x="6466" y="2101"/>
                    <a:pt x="7168" y="2045"/>
                    <a:pt x="7863" y="1909"/>
                  </a:cubicBezTo>
                  <a:cubicBezTo>
                    <a:pt x="8385" y="1784"/>
                    <a:pt x="8906" y="1649"/>
                    <a:pt x="9386" y="1388"/>
                  </a:cubicBezTo>
                  <a:cubicBezTo>
                    <a:pt x="9605" y="1304"/>
                    <a:pt x="10387" y="866"/>
                    <a:pt x="10429" y="606"/>
                  </a:cubicBezTo>
                  <a:cubicBezTo>
                    <a:pt x="10429" y="606"/>
                    <a:pt x="10387" y="564"/>
                    <a:pt x="10387" y="522"/>
                  </a:cubicBezTo>
                  <a:cubicBezTo>
                    <a:pt x="10304" y="345"/>
                    <a:pt x="10210" y="178"/>
                    <a:pt x="10126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4680100" y="3855750"/>
              <a:ext cx="87900" cy="91275"/>
            </a:xfrm>
            <a:custGeom>
              <a:avLst/>
              <a:gdLst/>
              <a:ahLst/>
              <a:cxnLst/>
              <a:rect l="l" t="t" r="r" b="b"/>
              <a:pathLst>
                <a:path w="3516" h="3651" extrusionOk="0">
                  <a:moveTo>
                    <a:pt x="470" y="1"/>
                  </a:moveTo>
                  <a:cubicBezTo>
                    <a:pt x="303" y="220"/>
                    <a:pt x="168" y="439"/>
                    <a:pt x="84" y="699"/>
                  </a:cubicBezTo>
                  <a:cubicBezTo>
                    <a:pt x="1" y="824"/>
                    <a:pt x="992" y="1565"/>
                    <a:pt x="1169" y="1659"/>
                  </a:cubicBezTo>
                  <a:cubicBezTo>
                    <a:pt x="1607" y="1919"/>
                    <a:pt x="2087" y="2086"/>
                    <a:pt x="2556" y="2222"/>
                  </a:cubicBezTo>
                  <a:cubicBezTo>
                    <a:pt x="2514" y="2222"/>
                    <a:pt x="2431" y="2910"/>
                    <a:pt x="2347" y="3650"/>
                  </a:cubicBezTo>
                  <a:lnTo>
                    <a:pt x="3296" y="3650"/>
                  </a:lnTo>
                  <a:cubicBezTo>
                    <a:pt x="3390" y="3046"/>
                    <a:pt x="3474" y="2389"/>
                    <a:pt x="3515" y="1742"/>
                  </a:cubicBezTo>
                  <a:cubicBezTo>
                    <a:pt x="2431" y="1304"/>
                    <a:pt x="1388" y="741"/>
                    <a:pt x="470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4781000" y="3730875"/>
              <a:ext cx="141325" cy="104550"/>
            </a:xfrm>
            <a:custGeom>
              <a:avLst/>
              <a:gdLst/>
              <a:ahLst/>
              <a:cxnLst/>
              <a:rect l="l" t="t" r="r" b="b"/>
              <a:pathLst>
                <a:path w="5653" h="4182" extrusionOk="0">
                  <a:moveTo>
                    <a:pt x="783" y="0"/>
                  </a:moveTo>
                  <a:cubicBezTo>
                    <a:pt x="522" y="42"/>
                    <a:pt x="261" y="84"/>
                    <a:pt x="1" y="136"/>
                  </a:cubicBezTo>
                  <a:cubicBezTo>
                    <a:pt x="261" y="1606"/>
                    <a:pt x="1002" y="3004"/>
                    <a:pt x="1909" y="4172"/>
                  </a:cubicBezTo>
                  <a:cubicBezTo>
                    <a:pt x="1913" y="4178"/>
                    <a:pt x="1922" y="4182"/>
                    <a:pt x="1934" y="4182"/>
                  </a:cubicBezTo>
                  <a:cubicBezTo>
                    <a:pt x="2069" y="4182"/>
                    <a:pt x="2653" y="3782"/>
                    <a:pt x="2691" y="3734"/>
                  </a:cubicBezTo>
                  <a:cubicBezTo>
                    <a:pt x="3088" y="3473"/>
                    <a:pt x="3432" y="3171"/>
                    <a:pt x="3734" y="2868"/>
                  </a:cubicBezTo>
                  <a:cubicBezTo>
                    <a:pt x="4349" y="2263"/>
                    <a:pt x="4829" y="1606"/>
                    <a:pt x="5257" y="866"/>
                  </a:cubicBezTo>
                  <a:cubicBezTo>
                    <a:pt x="5392" y="699"/>
                    <a:pt x="5517" y="480"/>
                    <a:pt x="5653" y="303"/>
                  </a:cubicBezTo>
                  <a:cubicBezTo>
                    <a:pt x="5257" y="219"/>
                    <a:pt x="4735" y="84"/>
                    <a:pt x="4735" y="84"/>
                  </a:cubicBezTo>
                  <a:cubicBezTo>
                    <a:pt x="4391" y="824"/>
                    <a:pt x="3911" y="1523"/>
                    <a:pt x="3390" y="2128"/>
                  </a:cubicBezTo>
                  <a:cubicBezTo>
                    <a:pt x="3310" y="2217"/>
                    <a:pt x="2191" y="3051"/>
                    <a:pt x="2057" y="3051"/>
                  </a:cubicBezTo>
                  <a:cubicBezTo>
                    <a:pt x="2051" y="3051"/>
                    <a:pt x="2047" y="3049"/>
                    <a:pt x="2045" y="3045"/>
                  </a:cubicBezTo>
                  <a:cubicBezTo>
                    <a:pt x="1482" y="2128"/>
                    <a:pt x="1044" y="1085"/>
                    <a:pt x="783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4824550" y="3585400"/>
              <a:ext cx="26100" cy="26100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386" y="0"/>
                  </a:moveTo>
                  <a:cubicBezTo>
                    <a:pt x="84" y="84"/>
                    <a:pt x="0" y="480"/>
                    <a:pt x="42" y="782"/>
                  </a:cubicBezTo>
                  <a:cubicBezTo>
                    <a:pt x="42" y="866"/>
                    <a:pt x="84" y="949"/>
                    <a:pt x="167" y="1001"/>
                  </a:cubicBezTo>
                  <a:cubicBezTo>
                    <a:pt x="219" y="1001"/>
                    <a:pt x="303" y="1043"/>
                    <a:pt x="344" y="1043"/>
                  </a:cubicBezTo>
                  <a:lnTo>
                    <a:pt x="428" y="1043"/>
                  </a:lnTo>
                  <a:cubicBezTo>
                    <a:pt x="522" y="1043"/>
                    <a:pt x="605" y="1043"/>
                    <a:pt x="647" y="1001"/>
                  </a:cubicBezTo>
                  <a:cubicBezTo>
                    <a:pt x="782" y="949"/>
                    <a:pt x="866" y="866"/>
                    <a:pt x="908" y="782"/>
                  </a:cubicBezTo>
                  <a:cubicBezTo>
                    <a:pt x="1043" y="522"/>
                    <a:pt x="782" y="0"/>
                    <a:pt x="480" y="0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4786475" y="3582925"/>
              <a:ext cx="10975" cy="26225"/>
            </a:xfrm>
            <a:custGeom>
              <a:avLst/>
              <a:gdLst/>
              <a:ahLst/>
              <a:cxnLst/>
              <a:rect l="l" t="t" r="r" b="b"/>
              <a:pathLst>
                <a:path w="439" h="1049" extrusionOk="0">
                  <a:moveTo>
                    <a:pt x="238" y="1"/>
                  </a:moveTo>
                  <a:cubicBezTo>
                    <a:pt x="232" y="1"/>
                    <a:pt x="226" y="2"/>
                    <a:pt x="220" y="5"/>
                  </a:cubicBezTo>
                  <a:cubicBezTo>
                    <a:pt x="84" y="5"/>
                    <a:pt x="1" y="224"/>
                    <a:pt x="42" y="527"/>
                  </a:cubicBezTo>
                  <a:cubicBezTo>
                    <a:pt x="42" y="840"/>
                    <a:pt x="126" y="1048"/>
                    <a:pt x="261" y="1048"/>
                  </a:cubicBezTo>
                  <a:cubicBezTo>
                    <a:pt x="345" y="1048"/>
                    <a:pt x="439" y="787"/>
                    <a:pt x="439" y="485"/>
                  </a:cubicBezTo>
                  <a:cubicBezTo>
                    <a:pt x="390" y="243"/>
                    <a:pt x="315" y="1"/>
                    <a:pt x="23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4872250" y="3582000"/>
              <a:ext cx="10975" cy="26100"/>
            </a:xfrm>
            <a:custGeom>
              <a:avLst/>
              <a:gdLst/>
              <a:ahLst/>
              <a:cxnLst/>
              <a:rect l="l" t="t" r="r" b="b"/>
              <a:pathLst>
                <a:path w="439" h="1044" extrusionOk="0">
                  <a:moveTo>
                    <a:pt x="178" y="1"/>
                  </a:moveTo>
                  <a:cubicBezTo>
                    <a:pt x="84" y="1"/>
                    <a:pt x="1" y="220"/>
                    <a:pt x="1" y="522"/>
                  </a:cubicBezTo>
                  <a:cubicBezTo>
                    <a:pt x="1" y="824"/>
                    <a:pt x="136" y="1043"/>
                    <a:pt x="220" y="1043"/>
                  </a:cubicBezTo>
                  <a:cubicBezTo>
                    <a:pt x="345" y="1043"/>
                    <a:pt x="439" y="783"/>
                    <a:pt x="397" y="522"/>
                  </a:cubicBezTo>
                  <a:cubicBezTo>
                    <a:pt x="397" y="220"/>
                    <a:pt x="303" y="1"/>
                    <a:pt x="17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4767975" y="3540025"/>
              <a:ext cx="34700" cy="17500"/>
            </a:xfrm>
            <a:custGeom>
              <a:avLst/>
              <a:gdLst/>
              <a:ahLst/>
              <a:cxnLst/>
              <a:rect l="l" t="t" r="r" b="b"/>
              <a:pathLst>
                <a:path w="1388" h="700" extrusionOk="0">
                  <a:moveTo>
                    <a:pt x="902" y="1"/>
                  </a:moveTo>
                  <a:cubicBezTo>
                    <a:pt x="793" y="1"/>
                    <a:pt x="673" y="11"/>
                    <a:pt x="563" y="32"/>
                  </a:cubicBezTo>
                  <a:cubicBezTo>
                    <a:pt x="344" y="115"/>
                    <a:pt x="178" y="293"/>
                    <a:pt x="84" y="418"/>
                  </a:cubicBezTo>
                  <a:cubicBezTo>
                    <a:pt x="0" y="553"/>
                    <a:pt x="0" y="637"/>
                    <a:pt x="42" y="679"/>
                  </a:cubicBezTo>
                  <a:cubicBezTo>
                    <a:pt x="54" y="693"/>
                    <a:pt x="69" y="699"/>
                    <a:pt x="88" y="699"/>
                  </a:cubicBezTo>
                  <a:cubicBezTo>
                    <a:pt x="138" y="699"/>
                    <a:pt x="212" y="655"/>
                    <a:pt x="303" y="595"/>
                  </a:cubicBezTo>
                  <a:cubicBezTo>
                    <a:pt x="397" y="553"/>
                    <a:pt x="522" y="470"/>
                    <a:pt x="699" y="418"/>
                  </a:cubicBezTo>
                  <a:cubicBezTo>
                    <a:pt x="866" y="376"/>
                    <a:pt x="1001" y="334"/>
                    <a:pt x="1127" y="334"/>
                  </a:cubicBezTo>
                  <a:cubicBezTo>
                    <a:pt x="1262" y="293"/>
                    <a:pt x="1346" y="293"/>
                    <a:pt x="1346" y="209"/>
                  </a:cubicBezTo>
                  <a:cubicBezTo>
                    <a:pt x="1387" y="157"/>
                    <a:pt x="1304" y="74"/>
                    <a:pt x="1179" y="32"/>
                  </a:cubicBezTo>
                  <a:cubicBezTo>
                    <a:pt x="1111" y="11"/>
                    <a:pt x="1012" y="1"/>
                    <a:pt x="90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4863650" y="3534650"/>
              <a:ext cx="36775" cy="18625"/>
            </a:xfrm>
            <a:custGeom>
              <a:avLst/>
              <a:gdLst/>
              <a:ahLst/>
              <a:cxnLst/>
              <a:rect l="l" t="t" r="r" b="b"/>
              <a:pathLst>
                <a:path w="1471" h="745" extrusionOk="0">
                  <a:moveTo>
                    <a:pt x="466" y="1"/>
                  </a:moveTo>
                  <a:cubicBezTo>
                    <a:pt x="374" y="1"/>
                    <a:pt x="289" y="11"/>
                    <a:pt x="220" y="28"/>
                  </a:cubicBezTo>
                  <a:cubicBezTo>
                    <a:pt x="42" y="70"/>
                    <a:pt x="1" y="111"/>
                    <a:pt x="1" y="205"/>
                  </a:cubicBezTo>
                  <a:cubicBezTo>
                    <a:pt x="1" y="247"/>
                    <a:pt x="84" y="247"/>
                    <a:pt x="220" y="289"/>
                  </a:cubicBezTo>
                  <a:cubicBezTo>
                    <a:pt x="345" y="330"/>
                    <a:pt x="522" y="372"/>
                    <a:pt x="741" y="424"/>
                  </a:cubicBezTo>
                  <a:cubicBezTo>
                    <a:pt x="1033" y="566"/>
                    <a:pt x="1295" y="745"/>
                    <a:pt x="1419" y="745"/>
                  </a:cubicBezTo>
                  <a:cubicBezTo>
                    <a:pt x="1441" y="745"/>
                    <a:pt x="1458" y="739"/>
                    <a:pt x="1471" y="727"/>
                  </a:cubicBezTo>
                  <a:cubicBezTo>
                    <a:pt x="1471" y="685"/>
                    <a:pt x="1471" y="549"/>
                    <a:pt x="1346" y="466"/>
                  </a:cubicBezTo>
                  <a:cubicBezTo>
                    <a:pt x="1262" y="330"/>
                    <a:pt x="1085" y="164"/>
                    <a:pt x="866" y="70"/>
                  </a:cubicBezTo>
                  <a:cubicBezTo>
                    <a:pt x="738" y="21"/>
                    <a:pt x="595" y="1"/>
                    <a:pt x="466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4822200" y="3584000"/>
              <a:ext cx="14375" cy="27500"/>
            </a:xfrm>
            <a:custGeom>
              <a:avLst/>
              <a:gdLst/>
              <a:ahLst/>
              <a:cxnLst/>
              <a:rect l="l" t="t" r="r" b="b"/>
              <a:pathLst>
                <a:path w="575" h="1100" extrusionOk="0">
                  <a:moveTo>
                    <a:pt x="505" y="0"/>
                  </a:moveTo>
                  <a:cubicBezTo>
                    <a:pt x="467" y="0"/>
                    <a:pt x="414" y="12"/>
                    <a:pt x="355" y="56"/>
                  </a:cubicBezTo>
                  <a:cubicBezTo>
                    <a:pt x="219" y="140"/>
                    <a:pt x="94" y="275"/>
                    <a:pt x="53" y="484"/>
                  </a:cubicBezTo>
                  <a:cubicBezTo>
                    <a:pt x="0" y="661"/>
                    <a:pt x="94" y="880"/>
                    <a:pt x="178" y="963"/>
                  </a:cubicBezTo>
                  <a:cubicBezTo>
                    <a:pt x="261" y="1057"/>
                    <a:pt x="355" y="1099"/>
                    <a:pt x="355" y="1099"/>
                  </a:cubicBezTo>
                  <a:cubicBezTo>
                    <a:pt x="355" y="1057"/>
                    <a:pt x="313" y="1005"/>
                    <a:pt x="261" y="922"/>
                  </a:cubicBezTo>
                  <a:cubicBezTo>
                    <a:pt x="219" y="797"/>
                    <a:pt x="178" y="661"/>
                    <a:pt x="219" y="484"/>
                  </a:cubicBezTo>
                  <a:cubicBezTo>
                    <a:pt x="261" y="359"/>
                    <a:pt x="355" y="223"/>
                    <a:pt x="438" y="140"/>
                  </a:cubicBezTo>
                  <a:cubicBezTo>
                    <a:pt x="480" y="56"/>
                    <a:pt x="574" y="15"/>
                    <a:pt x="574" y="15"/>
                  </a:cubicBezTo>
                  <a:cubicBezTo>
                    <a:pt x="574" y="15"/>
                    <a:pt x="548" y="0"/>
                    <a:pt x="505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4837575" y="3604175"/>
              <a:ext cx="9675" cy="5525"/>
            </a:xfrm>
            <a:custGeom>
              <a:avLst/>
              <a:gdLst/>
              <a:ahLst/>
              <a:cxnLst/>
              <a:rect l="l" t="t" r="r" b="b"/>
              <a:pathLst>
                <a:path w="387" h="221" extrusionOk="0">
                  <a:moveTo>
                    <a:pt x="260" y="0"/>
                  </a:moveTo>
                  <a:cubicBezTo>
                    <a:pt x="228" y="0"/>
                    <a:pt x="194" y="10"/>
                    <a:pt x="168" y="31"/>
                  </a:cubicBezTo>
                  <a:cubicBezTo>
                    <a:pt x="84" y="73"/>
                    <a:pt x="1" y="156"/>
                    <a:pt x="42" y="198"/>
                  </a:cubicBezTo>
                  <a:cubicBezTo>
                    <a:pt x="42" y="214"/>
                    <a:pt x="50" y="220"/>
                    <a:pt x="63" y="220"/>
                  </a:cubicBezTo>
                  <a:cubicBezTo>
                    <a:pt x="93" y="220"/>
                    <a:pt x="154" y="186"/>
                    <a:pt x="220" y="156"/>
                  </a:cubicBezTo>
                  <a:cubicBezTo>
                    <a:pt x="303" y="115"/>
                    <a:pt x="387" y="73"/>
                    <a:pt x="345" y="31"/>
                  </a:cubicBezTo>
                  <a:cubicBezTo>
                    <a:pt x="324" y="10"/>
                    <a:pt x="293" y="0"/>
                    <a:pt x="26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4825600" y="3612500"/>
              <a:ext cx="31550" cy="14375"/>
            </a:xfrm>
            <a:custGeom>
              <a:avLst/>
              <a:gdLst/>
              <a:ahLst/>
              <a:cxnLst/>
              <a:rect l="l" t="t" r="r" b="b"/>
              <a:pathLst>
                <a:path w="1262" h="575" extrusionOk="0">
                  <a:moveTo>
                    <a:pt x="1220" y="1"/>
                  </a:moveTo>
                  <a:cubicBezTo>
                    <a:pt x="1168" y="1"/>
                    <a:pt x="1168" y="84"/>
                    <a:pt x="1085" y="178"/>
                  </a:cubicBezTo>
                  <a:cubicBezTo>
                    <a:pt x="1001" y="261"/>
                    <a:pt x="866" y="387"/>
                    <a:pt x="647" y="439"/>
                  </a:cubicBezTo>
                  <a:cubicBezTo>
                    <a:pt x="617" y="446"/>
                    <a:pt x="588" y="449"/>
                    <a:pt x="559" y="449"/>
                  </a:cubicBezTo>
                  <a:cubicBezTo>
                    <a:pt x="421" y="449"/>
                    <a:pt x="288" y="379"/>
                    <a:pt x="219" y="345"/>
                  </a:cubicBezTo>
                  <a:cubicBezTo>
                    <a:pt x="83" y="261"/>
                    <a:pt x="42" y="220"/>
                    <a:pt x="0" y="220"/>
                  </a:cubicBezTo>
                  <a:cubicBezTo>
                    <a:pt x="0" y="220"/>
                    <a:pt x="0" y="345"/>
                    <a:pt x="125" y="439"/>
                  </a:cubicBezTo>
                  <a:cubicBezTo>
                    <a:pt x="236" y="507"/>
                    <a:pt x="402" y="575"/>
                    <a:pt x="579" y="575"/>
                  </a:cubicBezTo>
                  <a:cubicBezTo>
                    <a:pt x="618" y="575"/>
                    <a:pt x="659" y="572"/>
                    <a:pt x="699" y="564"/>
                  </a:cubicBezTo>
                  <a:cubicBezTo>
                    <a:pt x="959" y="522"/>
                    <a:pt x="1085" y="387"/>
                    <a:pt x="1168" y="261"/>
                  </a:cubicBezTo>
                  <a:cubicBezTo>
                    <a:pt x="1262" y="84"/>
                    <a:pt x="1220" y="1"/>
                    <a:pt x="122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4770050" y="3613550"/>
              <a:ext cx="46950" cy="30525"/>
            </a:xfrm>
            <a:custGeom>
              <a:avLst/>
              <a:gdLst/>
              <a:ahLst/>
              <a:cxnLst/>
              <a:rect l="l" t="t" r="r" b="b"/>
              <a:pathLst>
                <a:path w="1878" h="1221" extrusionOk="0">
                  <a:moveTo>
                    <a:pt x="1002" y="0"/>
                  </a:moveTo>
                  <a:cubicBezTo>
                    <a:pt x="877" y="0"/>
                    <a:pt x="741" y="0"/>
                    <a:pt x="616" y="42"/>
                  </a:cubicBezTo>
                  <a:cubicBezTo>
                    <a:pt x="136" y="178"/>
                    <a:pt x="1" y="699"/>
                    <a:pt x="439" y="1043"/>
                  </a:cubicBezTo>
                  <a:cubicBezTo>
                    <a:pt x="574" y="1127"/>
                    <a:pt x="783" y="1221"/>
                    <a:pt x="960" y="1221"/>
                  </a:cubicBezTo>
                  <a:cubicBezTo>
                    <a:pt x="1263" y="1221"/>
                    <a:pt x="1565" y="1085"/>
                    <a:pt x="1742" y="866"/>
                  </a:cubicBezTo>
                  <a:cubicBezTo>
                    <a:pt x="1878" y="605"/>
                    <a:pt x="1878" y="438"/>
                    <a:pt x="1784" y="303"/>
                  </a:cubicBezTo>
                  <a:cubicBezTo>
                    <a:pt x="1617" y="84"/>
                    <a:pt x="1304" y="0"/>
                    <a:pt x="1002" y="0"/>
                  </a:cubicBezTo>
                  <a:close/>
                </a:path>
              </a:pathLst>
            </a:custGeom>
            <a:solidFill>
              <a:srgbClr val="DE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4861300" y="3613550"/>
              <a:ext cx="46950" cy="30525"/>
            </a:xfrm>
            <a:custGeom>
              <a:avLst/>
              <a:gdLst/>
              <a:ahLst/>
              <a:cxnLst/>
              <a:rect l="l" t="t" r="r" b="b"/>
              <a:pathLst>
                <a:path w="1878" h="1221" extrusionOk="0">
                  <a:moveTo>
                    <a:pt x="877" y="0"/>
                  </a:moveTo>
                  <a:cubicBezTo>
                    <a:pt x="574" y="0"/>
                    <a:pt x="261" y="84"/>
                    <a:pt x="136" y="303"/>
                  </a:cubicBezTo>
                  <a:cubicBezTo>
                    <a:pt x="1" y="438"/>
                    <a:pt x="1" y="605"/>
                    <a:pt x="178" y="866"/>
                  </a:cubicBezTo>
                  <a:cubicBezTo>
                    <a:pt x="314" y="1085"/>
                    <a:pt x="658" y="1221"/>
                    <a:pt x="918" y="1221"/>
                  </a:cubicBezTo>
                  <a:cubicBezTo>
                    <a:pt x="1137" y="1221"/>
                    <a:pt x="1304" y="1127"/>
                    <a:pt x="1440" y="1043"/>
                  </a:cubicBezTo>
                  <a:cubicBezTo>
                    <a:pt x="1878" y="699"/>
                    <a:pt x="1784" y="178"/>
                    <a:pt x="1263" y="42"/>
                  </a:cubicBezTo>
                  <a:cubicBezTo>
                    <a:pt x="1179" y="0"/>
                    <a:pt x="1002" y="0"/>
                    <a:pt x="877" y="0"/>
                  </a:cubicBezTo>
                  <a:close/>
                </a:path>
              </a:pathLst>
            </a:custGeom>
            <a:solidFill>
              <a:srgbClr val="DE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4936400" y="3847150"/>
              <a:ext cx="95700" cy="72750"/>
            </a:xfrm>
            <a:custGeom>
              <a:avLst/>
              <a:gdLst/>
              <a:ahLst/>
              <a:cxnLst/>
              <a:rect l="l" t="t" r="r" b="b"/>
              <a:pathLst>
                <a:path w="3828" h="2910" extrusionOk="0">
                  <a:moveTo>
                    <a:pt x="3389" y="0"/>
                  </a:moveTo>
                  <a:cubicBezTo>
                    <a:pt x="2472" y="960"/>
                    <a:pt x="1304" y="1690"/>
                    <a:pt x="0" y="2086"/>
                  </a:cubicBezTo>
                  <a:cubicBezTo>
                    <a:pt x="84" y="2388"/>
                    <a:pt x="219" y="2691"/>
                    <a:pt x="303" y="2910"/>
                  </a:cubicBezTo>
                  <a:cubicBezTo>
                    <a:pt x="1564" y="2472"/>
                    <a:pt x="2732" y="1909"/>
                    <a:pt x="3734" y="1002"/>
                  </a:cubicBezTo>
                  <a:cubicBezTo>
                    <a:pt x="3775" y="960"/>
                    <a:pt x="3827" y="908"/>
                    <a:pt x="3827" y="824"/>
                  </a:cubicBezTo>
                  <a:cubicBezTo>
                    <a:pt x="3827" y="783"/>
                    <a:pt x="3775" y="783"/>
                    <a:pt x="3775" y="741"/>
                  </a:cubicBezTo>
                  <a:cubicBezTo>
                    <a:pt x="3650" y="480"/>
                    <a:pt x="3515" y="219"/>
                    <a:pt x="338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4781000" y="3713400"/>
              <a:ext cx="40175" cy="75275"/>
            </a:xfrm>
            <a:custGeom>
              <a:avLst/>
              <a:gdLst/>
              <a:ahLst/>
              <a:cxnLst/>
              <a:rect l="l" t="t" r="r" b="b"/>
              <a:pathLst>
                <a:path w="1607" h="3011" extrusionOk="0">
                  <a:moveTo>
                    <a:pt x="1565" y="1"/>
                  </a:moveTo>
                  <a:cubicBezTo>
                    <a:pt x="1346" y="53"/>
                    <a:pt x="1179" y="136"/>
                    <a:pt x="1044" y="261"/>
                  </a:cubicBezTo>
                  <a:cubicBezTo>
                    <a:pt x="220" y="918"/>
                    <a:pt x="1" y="1919"/>
                    <a:pt x="303" y="2921"/>
                  </a:cubicBezTo>
                  <a:cubicBezTo>
                    <a:pt x="319" y="2984"/>
                    <a:pt x="366" y="3011"/>
                    <a:pt x="416" y="3011"/>
                  </a:cubicBezTo>
                  <a:cubicBezTo>
                    <a:pt x="499" y="3011"/>
                    <a:pt x="590" y="2937"/>
                    <a:pt x="564" y="2827"/>
                  </a:cubicBezTo>
                  <a:cubicBezTo>
                    <a:pt x="303" y="2003"/>
                    <a:pt x="480" y="1179"/>
                    <a:pt x="1085" y="574"/>
                  </a:cubicBezTo>
                  <a:cubicBezTo>
                    <a:pt x="1221" y="439"/>
                    <a:pt x="1388" y="313"/>
                    <a:pt x="1607" y="261"/>
                  </a:cubicBezTo>
                  <a:cubicBezTo>
                    <a:pt x="1565" y="178"/>
                    <a:pt x="1565" y="94"/>
                    <a:pt x="1565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4891800" y="3716800"/>
              <a:ext cx="27150" cy="81725"/>
            </a:xfrm>
            <a:custGeom>
              <a:avLst/>
              <a:gdLst/>
              <a:ahLst/>
              <a:cxnLst/>
              <a:rect l="l" t="t" r="r" b="b"/>
              <a:pathLst>
                <a:path w="1086" h="3269" extrusionOk="0">
                  <a:moveTo>
                    <a:pt x="178" y="0"/>
                  </a:moveTo>
                  <a:cubicBezTo>
                    <a:pt x="178" y="84"/>
                    <a:pt x="136" y="177"/>
                    <a:pt x="84" y="219"/>
                  </a:cubicBezTo>
                  <a:cubicBezTo>
                    <a:pt x="43" y="219"/>
                    <a:pt x="43" y="261"/>
                    <a:pt x="1" y="261"/>
                  </a:cubicBezTo>
                  <a:cubicBezTo>
                    <a:pt x="136" y="303"/>
                    <a:pt x="220" y="386"/>
                    <a:pt x="303" y="480"/>
                  </a:cubicBezTo>
                  <a:cubicBezTo>
                    <a:pt x="960" y="1126"/>
                    <a:pt x="658" y="2430"/>
                    <a:pt x="178" y="3087"/>
                  </a:cubicBezTo>
                  <a:cubicBezTo>
                    <a:pt x="112" y="3175"/>
                    <a:pt x="201" y="3269"/>
                    <a:pt x="307" y="3269"/>
                  </a:cubicBezTo>
                  <a:cubicBezTo>
                    <a:pt x="352" y="3269"/>
                    <a:pt x="399" y="3252"/>
                    <a:pt x="439" y="3212"/>
                  </a:cubicBezTo>
                  <a:cubicBezTo>
                    <a:pt x="960" y="2430"/>
                    <a:pt x="1085" y="1429"/>
                    <a:pt x="700" y="563"/>
                  </a:cubicBezTo>
                  <a:cubicBezTo>
                    <a:pt x="564" y="303"/>
                    <a:pt x="397" y="125"/>
                    <a:pt x="178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4719225" y="3772050"/>
              <a:ext cx="204150" cy="260750"/>
            </a:xfrm>
            <a:custGeom>
              <a:avLst/>
              <a:gdLst/>
              <a:ahLst/>
              <a:cxnLst/>
              <a:rect l="l" t="t" r="r" b="b"/>
              <a:pathLst>
                <a:path w="8166" h="10430" extrusionOk="0">
                  <a:moveTo>
                    <a:pt x="0" y="1"/>
                  </a:moveTo>
                  <a:lnTo>
                    <a:pt x="125" y="10429"/>
                  </a:lnTo>
                  <a:lnTo>
                    <a:pt x="7863" y="10429"/>
                  </a:lnTo>
                  <a:lnTo>
                    <a:pt x="8166" y="1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4693150" y="3921975"/>
              <a:ext cx="174700" cy="91700"/>
            </a:xfrm>
            <a:custGeom>
              <a:avLst/>
              <a:gdLst/>
              <a:ahLst/>
              <a:cxnLst/>
              <a:rect l="l" t="t" r="r" b="b"/>
              <a:pathLst>
                <a:path w="6988" h="3668" extrusionOk="0">
                  <a:moveTo>
                    <a:pt x="6383" y="0"/>
                  </a:moveTo>
                  <a:cubicBezTo>
                    <a:pt x="5298" y="52"/>
                    <a:pt x="4213" y="94"/>
                    <a:pt x="3129" y="219"/>
                  </a:cubicBezTo>
                  <a:cubicBezTo>
                    <a:pt x="2910" y="261"/>
                    <a:pt x="0" y="616"/>
                    <a:pt x="42" y="741"/>
                  </a:cubicBezTo>
                  <a:lnTo>
                    <a:pt x="386" y="3650"/>
                  </a:lnTo>
                  <a:cubicBezTo>
                    <a:pt x="548" y="3662"/>
                    <a:pt x="710" y="3668"/>
                    <a:pt x="872" y="3668"/>
                  </a:cubicBezTo>
                  <a:cubicBezTo>
                    <a:pt x="2013" y="3668"/>
                    <a:pt x="3145" y="3392"/>
                    <a:pt x="4213" y="3045"/>
                  </a:cubicBezTo>
                  <a:cubicBezTo>
                    <a:pt x="4693" y="2868"/>
                    <a:pt x="5162" y="2701"/>
                    <a:pt x="5642" y="2482"/>
                  </a:cubicBezTo>
                  <a:cubicBezTo>
                    <a:pt x="5778" y="2399"/>
                    <a:pt x="6987" y="1877"/>
                    <a:pt x="6946" y="1784"/>
                  </a:cubicBezTo>
                  <a:cubicBezTo>
                    <a:pt x="6862" y="1179"/>
                    <a:pt x="6643" y="522"/>
                    <a:pt x="638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4832100" y="3895900"/>
              <a:ext cx="93375" cy="83725"/>
            </a:xfrm>
            <a:custGeom>
              <a:avLst/>
              <a:gdLst/>
              <a:ahLst/>
              <a:cxnLst/>
              <a:rect l="l" t="t" r="r" b="b"/>
              <a:pathLst>
                <a:path w="3735" h="3349" extrusionOk="0">
                  <a:moveTo>
                    <a:pt x="2431" y="0"/>
                  </a:moveTo>
                  <a:cubicBezTo>
                    <a:pt x="2431" y="0"/>
                    <a:pt x="2389" y="0"/>
                    <a:pt x="2389" y="53"/>
                  </a:cubicBezTo>
                  <a:cubicBezTo>
                    <a:pt x="1951" y="261"/>
                    <a:pt x="1607" y="616"/>
                    <a:pt x="1169" y="835"/>
                  </a:cubicBezTo>
                  <a:cubicBezTo>
                    <a:pt x="825" y="1002"/>
                    <a:pt x="387" y="1095"/>
                    <a:pt x="1" y="1095"/>
                  </a:cubicBezTo>
                  <a:lnTo>
                    <a:pt x="126" y="3348"/>
                  </a:lnTo>
                  <a:cubicBezTo>
                    <a:pt x="522" y="3306"/>
                    <a:pt x="908" y="3129"/>
                    <a:pt x="1263" y="3004"/>
                  </a:cubicBezTo>
                  <a:cubicBezTo>
                    <a:pt x="1523" y="2868"/>
                    <a:pt x="1826" y="2743"/>
                    <a:pt x="2128" y="2701"/>
                  </a:cubicBezTo>
                  <a:cubicBezTo>
                    <a:pt x="2187" y="2688"/>
                    <a:pt x="2251" y="2683"/>
                    <a:pt x="2314" y="2683"/>
                  </a:cubicBezTo>
                  <a:cubicBezTo>
                    <a:pt x="2441" y="2683"/>
                    <a:pt x="2566" y="2701"/>
                    <a:pt x="2650" y="2701"/>
                  </a:cubicBezTo>
                  <a:cubicBezTo>
                    <a:pt x="2738" y="2722"/>
                    <a:pt x="2814" y="2733"/>
                    <a:pt x="2889" y="2733"/>
                  </a:cubicBezTo>
                  <a:cubicBezTo>
                    <a:pt x="2965" y="2733"/>
                    <a:pt x="3041" y="2722"/>
                    <a:pt x="3129" y="2701"/>
                  </a:cubicBezTo>
                  <a:lnTo>
                    <a:pt x="3171" y="2701"/>
                  </a:lnTo>
                  <a:cubicBezTo>
                    <a:pt x="3213" y="2660"/>
                    <a:pt x="3213" y="2608"/>
                    <a:pt x="3171" y="2566"/>
                  </a:cubicBezTo>
                  <a:cubicBezTo>
                    <a:pt x="3171" y="2566"/>
                    <a:pt x="3129" y="2524"/>
                    <a:pt x="3088" y="2524"/>
                  </a:cubicBezTo>
                  <a:cubicBezTo>
                    <a:pt x="2785" y="2347"/>
                    <a:pt x="2431" y="2263"/>
                    <a:pt x="2086" y="2222"/>
                  </a:cubicBezTo>
                  <a:cubicBezTo>
                    <a:pt x="2566" y="2180"/>
                    <a:pt x="3046" y="2180"/>
                    <a:pt x="3515" y="2180"/>
                  </a:cubicBezTo>
                  <a:lnTo>
                    <a:pt x="3651" y="2180"/>
                  </a:lnTo>
                  <a:cubicBezTo>
                    <a:pt x="3651" y="2138"/>
                    <a:pt x="3692" y="2086"/>
                    <a:pt x="3692" y="2086"/>
                  </a:cubicBezTo>
                  <a:cubicBezTo>
                    <a:pt x="3692" y="2003"/>
                    <a:pt x="3651" y="2003"/>
                    <a:pt x="3609" y="1961"/>
                  </a:cubicBezTo>
                  <a:cubicBezTo>
                    <a:pt x="3171" y="1742"/>
                    <a:pt x="2566" y="1784"/>
                    <a:pt x="2086" y="1742"/>
                  </a:cubicBezTo>
                  <a:cubicBezTo>
                    <a:pt x="2389" y="1742"/>
                    <a:pt x="2650" y="1700"/>
                    <a:pt x="2910" y="1659"/>
                  </a:cubicBezTo>
                  <a:cubicBezTo>
                    <a:pt x="3171" y="1617"/>
                    <a:pt x="3473" y="1617"/>
                    <a:pt x="3692" y="1481"/>
                  </a:cubicBezTo>
                  <a:lnTo>
                    <a:pt x="3734" y="1481"/>
                  </a:lnTo>
                  <a:lnTo>
                    <a:pt x="3734" y="1398"/>
                  </a:lnTo>
                  <a:cubicBezTo>
                    <a:pt x="3692" y="1398"/>
                    <a:pt x="3692" y="1356"/>
                    <a:pt x="3651" y="1356"/>
                  </a:cubicBezTo>
                  <a:cubicBezTo>
                    <a:pt x="3567" y="1304"/>
                    <a:pt x="3473" y="1304"/>
                    <a:pt x="3390" y="1304"/>
                  </a:cubicBezTo>
                  <a:cubicBezTo>
                    <a:pt x="3051" y="1275"/>
                    <a:pt x="2712" y="1245"/>
                    <a:pt x="2372" y="1245"/>
                  </a:cubicBezTo>
                  <a:cubicBezTo>
                    <a:pt x="2232" y="1245"/>
                    <a:pt x="2091" y="1250"/>
                    <a:pt x="1951" y="1262"/>
                  </a:cubicBezTo>
                  <a:cubicBezTo>
                    <a:pt x="2212" y="1221"/>
                    <a:pt x="2472" y="1137"/>
                    <a:pt x="2733" y="1095"/>
                  </a:cubicBezTo>
                  <a:cubicBezTo>
                    <a:pt x="2952" y="1043"/>
                    <a:pt x="3213" y="1043"/>
                    <a:pt x="3390" y="918"/>
                  </a:cubicBezTo>
                  <a:cubicBezTo>
                    <a:pt x="3432" y="918"/>
                    <a:pt x="3473" y="876"/>
                    <a:pt x="3473" y="835"/>
                  </a:cubicBezTo>
                  <a:cubicBezTo>
                    <a:pt x="3432" y="783"/>
                    <a:pt x="3390" y="783"/>
                    <a:pt x="3348" y="741"/>
                  </a:cubicBezTo>
                  <a:cubicBezTo>
                    <a:pt x="3275" y="727"/>
                    <a:pt x="3193" y="722"/>
                    <a:pt x="3108" y="722"/>
                  </a:cubicBezTo>
                  <a:cubicBezTo>
                    <a:pt x="2937" y="722"/>
                    <a:pt x="2754" y="741"/>
                    <a:pt x="2608" y="741"/>
                  </a:cubicBezTo>
                  <a:cubicBezTo>
                    <a:pt x="2347" y="783"/>
                    <a:pt x="2086" y="835"/>
                    <a:pt x="1826" y="960"/>
                  </a:cubicBezTo>
                  <a:cubicBezTo>
                    <a:pt x="2045" y="741"/>
                    <a:pt x="2264" y="522"/>
                    <a:pt x="2431" y="313"/>
                  </a:cubicBezTo>
                  <a:cubicBezTo>
                    <a:pt x="2472" y="219"/>
                    <a:pt x="2608" y="0"/>
                    <a:pt x="2431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4754925" y="3822125"/>
              <a:ext cx="127250" cy="27125"/>
            </a:xfrm>
            <a:custGeom>
              <a:avLst/>
              <a:gdLst/>
              <a:ahLst/>
              <a:cxnLst/>
              <a:rect l="l" t="t" r="r" b="b"/>
              <a:pathLst>
                <a:path w="5090" h="1085" extrusionOk="0">
                  <a:moveTo>
                    <a:pt x="5090" y="0"/>
                  </a:moveTo>
                  <a:cubicBezTo>
                    <a:pt x="4240" y="21"/>
                    <a:pt x="3393" y="21"/>
                    <a:pt x="2545" y="21"/>
                  </a:cubicBezTo>
                  <a:cubicBezTo>
                    <a:pt x="1698" y="21"/>
                    <a:pt x="851" y="21"/>
                    <a:pt x="1" y="42"/>
                  </a:cubicBezTo>
                  <a:lnTo>
                    <a:pt x="1" y="1085"/>
                  </a:lnTo>
                  <a:lnTo>
                    <a:pt x="84" y="1085"/>
                  </a:lnTo>
                  <a:cubicBezTo>
                    <a:pt x="1742" y="1085"/>
                    <a:pt x="3390" y="1043"/>
                    <a:pt x="5038" y="1001"/>
                  </a:cubicBezTo>
                  <a:lnTo>
                    <a:pt x="5090" y="960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4840700" y="34701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43" y="1"/>
                  </a:moveTo>
                  <a:cubicBezTo>
                    <a:pt x="43" y="43"/>
                    <a:pt x="1" y="84"/>
                    <a:pt x="1" y="136"/>
                  </a:cubicBezTo>
                  <a:lnTo>
                    <a:pt x="95" y="136"/>
                  </a:lnTo>
                  <a:cubicBezTo>
                    <a:pt x="136" y="84"/>
                    <a:pt x="136" y="43"/>
                    <a:pt x="136" y="1"/>
                  </a:cubicBezTo>
                  <a:close/>
                </a:path>
              </a:pathLst>
            </a:custGeom>
            <a:solidFill>
              <a:srgbClr val="79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4836550" y="3473550"/>
              <a:ext cx="111850" cy="111875"/>
            </a:xfrm>
            <a:custGeom>
              <a:avLst/>
              <a:gdLst/>
              <a:ahLst/>
              <a:cxnLst/>
              <a:rect l="l" t="t" r="r" b="b"/>
              <a:pathLst>
                <a:path w="4474" h="4475" extrusionOk="0">
                  <a:moveTo>
                    <a:pt x="167" y="0"/>
                  </a:moveTo>
                  <a:cubicBezTo>
                    <a:pt x="0" y="470"/>
                    <a:pt x="0" y="991"/>
                    <a:pt x="83" y="1513"/>
                  </a:cubicBezTo>
                  <a:cubicBezTo>
                    <a:pt x="167" y="1867"/>
                    <a:pt x="302" y="2253"/>
                    <a:pt x="469" y="2608"/>
                  </a:cubicBezTo>
                  <a:cubicBezTo>
                    <a:pt x="991" y="3338"/>
                    <a:pt x="1867" y="3650"/>
                    <a:pt x="2732" y="3911"/>
                  </a:cubicBezTo>
                  <a:cubicBezTo>
                    <a:pt x="3337" y="4036"/>
                    <a:pt x="3952" y="4214"/>
                    <a:pt x="4474" y="4474"/>
                  </a:cubicBezTo>
                  <a:cubicBezTo>
                    <a:pt x="4119" y="4172"/>
                    <a:pt x="3692" y="3953"/>
                    <a:pt x="3254" y="3734"/>
                  </a:cubicBezTo>
                  <a:cubicBezTo>
                    <a:pt x="2555" y="3473"/>
                    <a:pt x="1825" y="3212"/>
                    <a:pt x="1251" y="2733"/>
                  </a:cubicBezTo>
                  <a:cubicBezTo>
                    <a:pt x="1210" y="2733"/>
                    <a:pt x="1210" y="2733"/>
                    <a:pt x="1210" y="2691"/>
                  </a:cubicBezTo>
                  <a:cubicBezTo>
                    <a:pt x="1126" y="2691"/>
                    <a:pt x="1085" y="2649"/>
                    <a:pt x="1085" y="2649"/>
                  </a:cubicBezTo>
                  <a:lnTo>
                    <a:pt x="1085" y="2608"/>
                  </a:lnTo>
                  <a:cubicBezTo>
                    <a:pt x="428" y="1909"/>
                    <a:pt x="83" y="908"/>
                    <a:pt x="261" y="0"/>
                  </a:cubicBezTo>
                  <a:close/>
                </a:path>
              </a:pathLst>
            </a:custGeom>
            <a:solidFill>
              <a:srgbClr val="DD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4863650" y="3538725"/>
              <a:ext cx="3150" cy="2100"/>
            </a:xfrm>
            <a:custGeom>
              <a:avLst/>
              <a:gdLst/>
              <a:ahLst/>
              <a:cxnLst/>
              <a:rect l="l" t="t" r="r" b="b"/>
              <a:pathLst>
                <a:path w="126" h="84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42"/>
                    <a:pt x="42" y="84"/>
                    <a:pt x="126" y="84"/>
                  </a:cubicBezTo>
                  <a:cubicBezTo>
                    <a:pt x="84" y="84"/>
                    <a:pt x="42" y="42"/>
                    <a:pt x="1" y="1"/>
                  </a:cubicBezTo>
                  <a:close/>
                </a:path>
              </a:pathLst>
            </a:custGeom>
            <a:solidFill>
              <a:srgbClr val="77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4835225" y="3463650"/>
              <a:ext cx="142375" cy="137925"/>
            </a:xfrm>
            <a:custGeom>
              <a:avLst/>
              <a:gdLst/>
              <a:ahLst/>
              <a:cxnLst/>
              <a:rect l="l" t="t" r="r" b="b"/>
              <a:pathLst>
                <a:path w="5695" h="5517" extrusionOk="0">
                  <a:moveTo>
                    <a:pt x="439" y="0"/>
                  </a:moveTo>
                  <a:lnTo>
                    <a:pt x="1" y="136"/>
                  </a:lnTo>
                  <a:cubicBezTo>
                    <a:pt x="141" y="92"/>
                    <a:pt x="282" y="63"/>
                    <a:pt x="424" y="44"/>
                  </a:cubicBezTo>
                  <a:lnTo>
                    <a:pt x="424" y="44"/>
                  </a:lnTo>
                  <a:cubicBezTo>
                    <a:pt x="62" y="1120"/>
                    <a:pt x="409" y="2398"/>
                    <a:pt x="1304" y="3129"/>
                  </a:cubicBezTo>
                  <a:cubicBezTo>
                    <a:pt x="1878" y="3608"/>
                    <a:pt x="2608" y="3869"/>
                    <a:pt x="3307" y="4130"/>
                  </a:cubicBezTo>
                  <a:cubicBezTo>
                    <a:pt x="4005" y="4432"/>
                    <a:pt x="4746" y="4870"/>
                    <a:pt x="5048" y="5517"/>
                  </a:cubicBezTo>
                  <a:cubicBezTo>
                    <a:pt x="5528" y="4776"/>
                    <a:pt x="5695" y="3869"/>
                    <a:pt x="5528" y="3004"/>
                  </a:cubicBezTo>
                  <a:cubicBezTo>
                    <a:pt x="5351" y="2169"/>
                    <a:pt x="4829" y="1387"/>
                    <a:pt x="4131" y="866"/>
                  </a:cubicBezTo>
                  <a:cubicBezTo>
                    <a:pt x="3307" y="303"/>
                    <a:pt x="2306" y="136"/>
                    <a:pt x="1357" y="42"/>
                  </a:cubicBezTo>
                  <a:cubicBezTo>
                    <a:pt x="1185" y="27"/>
                    <a:pt x="1020" y="17"/>
                    <a:pt x="857" y="17"/>
                  </a:cubicBezTo>
                  <a:cubicBezTo>
                    <a:pt x="710" y="17"/>
                    <a:pt x="566" y="25"/>
                    <a:pt x="424" y="44"/>
                  </a:cubicBezTo>
                  <a:lnTo>
                    <a:pt x="424" y="44"/>
                  </a:lnTo>
                  <a:cubicBezTo>
                    <a:pt x="429" y="29"/>
                    <a:pt x="434" y="15"/>
                    <a:pt x="439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4942350" y="3578800"/>
              <a:ext cx="58200" cy="64550"/>
            </a:xfrm>
            <a:custGeom>
              <a:avLst/>
              <a:gdLst/>
              <a:ahLst/>
              <a:cxnLst/>
              <a:rect l="l" t="t" r="r" b="b"/>
              <a:pathLst>
                <a:path w="2328" h="2582" extrusionOk="0">
                  <a:moveTo>
                    <a:pt x="1404" y="0"/>
                  </a:moveTo>
                  <a:cubicBezTo>
                    <a:pt x="743" y="0"/>
                    <a:pt x="0" y="829"/>
                    <a:pt x="148" y="1568"/>
                  </a:cubicBezTo>
                  <a:lnTo>
                    <a:pt x="325" y="2569"/>
                  </a:lnTo>
                  <a:cubicBezTo>
                    <a:pt x="391" y="2577"/>
                    <a:pt x="457" y="2581"/>
                    <a:pt x="523" y="2581"/>
                  </a:cubicBezTo>
                  <a:cubicBezTo>
                    <a:pt x="1116" y="2581"/>
                    <a:pt x="1706" y="2251"/>
                    <a:pt x="2025" y="1735"/>
                  </a:cubicBezTo>
                  <a:cubicBezTo>
                    <a:pt x="2234" y="1349"/>
                    <a:pt x="2328" y="869"/>
                    <a:pt x="2109" y="483"/>
                  </a:cubicBezTo>
                  <a:cubicBezTo>
                    <a:pt x="1932" y="140"/>
                    <a:pt x="1675" y="0"/>
                    <a:pt x="1404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4955950" y="3590875"/>
              <a:ext cx="34700" cy="42250"/>
            </a:xfrm>
            <a:custGeom>
              <a:avLst/>
              <a:gdLst/>
              <a:ahLst/>
              <a:cxnLst/>
              <a:rect l="l" t="t" r="r" b="b"/>
              <a:pathLst>
                <a:path w="1388" h="1690" extrusionOk="0">
                  <a:moveTo>
                    <a:pt x="1085" y="0"/>
                  </a:moveTo>
                  <a:cubicBezTo>
                    <a:pt x="960" y="0"/>
                    <a:pt x="824" y="84"/>
                    <a:pt x="699" y="125"/>
                  </a:cubicBezTo>
                  <a:cubicBezTo>
                    <a:pt x="647" y="167"/>
                    <a:pt x="563" y="167"/>
                    <a:pt x="522" y="261"/>
                  </a:cubicBezTo>
                  <a:cubicBezTo>
                    <a:pt x="386" y="344"/>
                    <a:pt x="303" y="469"/>
                    <a:pt x="219" y="605"/>
                  </a:cubicBezTo>
                  <a:cubicBezTo>
                    <a:pt x="84" y="907"/>
                    <a:pt x="0" y="1210"/>
                    <a:pt x="42" y="1564"/>
                  </a:cubicBezTo>
                  <a:cubicBezTo>
                    <a:pt x="42" y="1690"/>
                    <a:pt x="84" y="1690"/>
                    <a:pt x="219" y="1690"/>
                  </a:cubicBezTo>
                  <a:cubicBezTo>
                    <a:pt x="344" y="1690"/>
                    <a:pt x="522" y="1648"/>
                    <a:pt x="605" y="1606"/>
                  </a:cubicBezTo>
                  <a:cubicBezTo>
                    <a:pt x="1043" y="1429"/>
                    <a:pt x="1346" y="1085"/>
                    <a:pt x="1387" y="605"/>
                  </a:cubicBezTo>
                  <a:lnTo>
                    <a:pt x="1387" y="522"/>
                  </a:lnTo>
                  <a:cubicBezTo>
                    <a:pt x="1387" y="386"/>
                    <a:pt x="1387" y="125"/>
                    <a:pt x="1220" y="42"/>
                  </a:cubicBezTo>
                  <a:cubicBezTo>
                    <a:pt x="1168" y="0"/>
                    <a:pt x="1127" y="0"/>
                    <a:pt x="1085" y="0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4955950" y="3590875"/>
              <a:ext cx="26100" cy="40175"/>
            </a:xfrm>
            <a:custGeom>
              <a:avLst/>
              <a:gdLst/>
              <a:ahLst/>
              <a:cxnLst/>
              <a:rect l="l" t="t" r="r" b="b"/>
              <a:pathLst>
                <a:path w="1044" h="1607" extrusionOk="0">
                  <a:moveTo>
                    <a:pt x="1043" y="0"/>
                  </a:moveTo>
                  <a:cubicBezTo>
                    <a:pt x="1043" y="0"/>
                    <a:pt x="908" y="0"/>
                    <a:pt x="741" y="84"/>
                  </a:cubicBezTo>
                  <a:cubicBezTo>
                    <a:pt x="563" y="167"/>
                    <a:pt x="344" y="344"/>
                    <a:pt x="178" y="605"/>
                  </a:cubicBezTo>
                  <a:cubicBezTo>
                    <a:pt x="42" y="866"/>
                    <a:pt x="0" y="1126"/>
                    <a:pt x="0" y="1304"/>
                  </a:cubicBezTo>
                  <a:cubicBezTo>
                    <a:pt x="0" y="1512"/>
                    <a:pt x="42" y="1606"/>
                    <a:pt x="42" y="1606"/>
                  </a:cubicBezTo>
                  <a:cubicBezTo>
                    <a:pt x="84" y="1606"/>
                    <a:pt x="42" y="1512"/>
                    <a:pt x="84" y="1304"/>
                  </a:cubicBezTo>
                  <a:cubicBezTo>
                    <a:pt x="84" y="1126"/>
                    <a:pt x="178" y="907"/>
                    <a:pt x="303" y="647"/>
                  </a:cubicBezTo>
                  <a:cubicBezTo>
                    <a:pt x="438" y="428"/>
                    <a:pt x="605" y="261"/>
                    <a:pt x="782" y="167"/>
                  </a:cubicBezTo>
                  <a:cubicBezTo>
                    <a:pt x="908" y="84"/>
                    <a:pt x="1043" y="42"/>
                    <a:pt x="1043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4961425" y="3604950"/>
              <a:ext cx="7575" cy="23750"/>
            </a:xfrm>
            <a:custGeom>
              <a:avLst/>
              <a:gdLst/>
              <a:ahLst/>
              <a:cxnLst/>
              <a:rect l="l" t="t" r="r" b="b"/>
              <a:pathLst>
                <a:path w="303" h="950" extrusionOk="0">
                  <a:moveTo>
                    <a:pt x="84" y="0"/>
                  </a:moveTo>
                  <a:lnTo>
                    <a:pt x="84" y="0"/>
                  </a:lnTo>
                  <a:cubicBezTo>
                    <a:pt x="84" y="0"/>
                    <a:pt x="125" y="42"/>
                    <a:pt x="125" y="125"/>
                  </a:cubicBezTo>
                  <a:cubicBezTo>
                    <a:pt x="167" y="219"/>
                    <a:pt x="167" y="344"/>
                    <a:pt x="167" y="480"/>
                  </a:cubicBezTo>
                  <a:cubicBezTo>
                    <a:pt x="125" y="605"/>
                    <a:pt x="84" y="689"/>
                    <a:pt x="42" y="782"/>
                  </a:cubicBezTo>
                  <a:cubicBezTo>
                    <a:pt x="42" y="866"/>
                    <a:pt x="0" y="908"/>
                    <a:pt x="0" y="949"/>
                  </a:cubicBezTo>
                  <a:cubicBezTo>
                    <a:pt x="42" y="949"/>
                    <a:pt x="84" y="908"/>
                    <a:pt x="125" y="824"/>
                  </a:cubicBezTo>
                  <a:cubicBezTo>
                    <a:pt x="167" y="741"/>
                    <a:pt x="261" y="647"/>
                    <a:pt x="261" y="480"/>
                  </a:cubicBezTo>
                  <a:cubicBezTo>
                    <a:pt x="303" y="344"/>
                    <a:pt x="261" y="167"/>
                    <a:pt x="219" y="84"/>
                  </a:cubicBezTo>
                  <a:cubicBezTo>
                    <a:pt x="167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5729475" y="4659775"/>
              <a:ext cx="160625" cy="110225"/>
            </a:xfrm>
            <a:custGeom>
              <a:avLst/>
              <a:gdLst/>
              <a:ahLst/>
              <a:cxnLst/>
              <a:rect l="l" t="t" r="r" b="b"/>
              <a:pathLst>
                <a:path w="6425" h="4409" extrusionOk="0">
                  <a:moveTo>
                    <a:pt x="126" y="1"/>
                  </a:moveTo>
                  <a:cubicBezTo>
                    <a:pt x="42" y="1430"/>
                    <a:pt x="0" y="2817"/>
                    <a:pt x="42" y="4214"/>
                  </a:cubicBezTo>
                  <a:cubicBezTo>
                    <a:pt x="689" y="4256"/>
                    <a:pt x="1346" y="4297"/>
                    <a:pt x="1992" y="4339"/>
                  </a:cubicBezTo>
                  <a:cubicBezTo>
                    <a:pt x="2552" y="4378"/>
                    <a:pt x="3120" y="4408"/>
                    <a:pt x="3687" y="4408"/>
                  </a:cubicBezTo>
                  <a:cubicBezTo>
                    <a:pt x="4484" y="4408"/>
                    <a:pt x="5277" y="4349"/>
                    <a:pt x="6039" y="4172"/>
                  </a:cubicBezTo>
                  <a:cubicBezTo>
                    <a:pt x="6164" y="4120"/>
                    <a:pt x="6341" y="4037"/>
                    <a:pt x="6424" y="3911"/>
                  </a:cubicBezTo>
                  <a:cubicBezTo>
                    <a:pt x="5736" y="2650"/>
                    <a:pt x="4078" y="2775"/>
                    <a:pt x="2868" y="2472"/>
                  </a:cubicBezTo>
                  <a:cubicBezTo>
                    <a:pt x="2608" y="2389"/>
                    <a:pt x="2295" y="2295"/>
                    <a:pt x="2128" y="2087"/>
                  </a:cubicBezTo>
                  <a:cubicBezTo>
                    <a:pt x="1992" y="1909"/>
                    <a:pt x="1992" y="1732"/>
                    <a:pt x="1951" y="1513"/>
                  </a:cubicBezTo>
                  <a:cubicBezTo>
                    <a:pt x="1909" y="1169"/>
                    <a:pt x="1909" y="825"/>
                    <a:pt x="1951" y="470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5577225" y="4650925"/>
              <a:ext cx="53200" cy="92300"/>
            </a:xfrm>
            <a:custGeom>
              <a:avLst/>
              <a:gdLst/>
              <a:ahLst/>
              <a:cxnLst/>
              <a:rect l="l" t="t" r="r" b="b"/>
              <a:pathLst>
                <a:path w="2128" h="3692" extrusionOk="0">
                  <a:moveTo>
                    <a:pt x="2044" y="0"/>
                  </a:moveTo>
                  <a:lnTo>
                    <a:pt x="42" y="480"/>
                  </a:lnTo>
                  <a:cubicBezTo>
                    <a:pt x="0" y="1565"/>
                    <a:pt x="42" y="2607"/>
                    <a:pt x="136" y="3692"/>
                  </a:cubicBezTo>
                  <a:cubicBezTo>
                    <a:pt x="782" y="3650"/>
                    <a:pt x="1439" y="3650"/>
                    <a:pt x="2086" y="3650"/>
                  </a:cubicBezTo>
                  <a:cubicBezTo>
                    <a:pt x="2128" y="2441"/>
                    <a:pt x="2086" y="1220"/>
                    <a:pt x="2044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5720975" y="4705000"/>
              <a:ext cx="181125" cy="74100"/>
            </a:xfrm>
            <a:custGeom>
              <a:avLst/>
              <a:gdLst/>
              <a:ahLst/>
              <a:cxnLst/>
              <a:rect l="l" t="t" r="r" b="b"/>
              <a:pathLst>
                <a:path w="7245" h="2964" extrusionOk="0">
                  <a:moveTo>
                    <a:pt x="2413" y="1"/>
                  </a:moveTo>
                  <a:cubicBezTo>
                    <a:pt x="1994" y="1"/>
                    <a:pt x="1572" y="243"/>
                    <a:pt x="1425" y="622"/>
                  </a:cubicBezTo>
                  <a:cubicBezTo>
                    <a:pt x="1117" y="431"/>
                    <a:pt x="722" y="209"/>
                    <a:pt x="336" y="209"/>
                  </a:cubicBezTo>
                  <a:cubicBezTo>
                    <a:pt x="278" y="209"/>
                    <a:pt x="220" y="214"/>
                    <a:pt x="163" y="225"/>
                  </a:cubicBezTo>
                  <a:cubicBezTo>
                    <a:pt x="121" y="1060"/>
                    <a:pt x="28" y="1790"/>
                    <a:pt x="28" y="2572"/>
                  </a:cubicBezTo>
                  <a:cubicBezTo>
                    <a:pt x="0" y="2887"/>
                    <a:pt x="1270" y="2941"/>
                    <a:pt x="2241" y="2941"/>
                  </a:cubicBezTo>
                  <a:cubicBezTo>
                    <a:pt x="2748" y="2941"/>
                    <a:pt x="3174" y="2926"/>
                    <a:pt x="3292" y="2926"/>
                  </a:cubicBezTo>
                  <a:cubicBezTo>
                    <a:pt x="3666" y="2950"/>
                    <a:pt x="4041" y="2963"/>
                    <a:pt x="4414" y="2963"/>
                  </a:cubicBezTo>
                  <a:cubicBezTo>
                    <a:pt x="5380" y="2963"/>
                    <a:pt x="6334" y="2872"/>
                    <a:pt x="7244" y="2624"/>
                  </a:cubicBezTo>
                  <a:cubicBezTo>
                    <a:pt x="7202" y="1967"/>
                    <a:pt x="6681" y="1445"/>
                    <a:pt x="6076" y="1143"/>
                  </a:cubicBezTo>
                  <a:cubicBezTo>
                    <a:pt x="5503" y="882"/>
                    <a:pt x="4856" y="799"/>
                    <a:pt x="4199" y="747"/>
                  </a:cubicBezTo>
                  <a:cubicBezTo>
                    <a:pt x="3855" y="705"/>
                    <a:pt x="3511" y="663"/>
                    <a:pt x="3250" y="444"/>
                  </a:cubicBezTo>
                  <a:lnTo>
                    <a:pt x="2989" y="184"/>
                  </a:lnTo>
                  <a:cubicBezTo>
                    <a:pt x="2819" y="58"/>
                    <a:pt x="2616" y="1"/>
                    <a:pt x="2413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5568625" y="4705125"/>
              <a:ext cx="72750" cy="45925"/>
            </a:xfrm>
            <a:custGeom>
              <a:avLst/>
              <a:gdLst/>
              <a:ahLst/>
              <a:cxnLst/>
              <a:rect l="l" t="t" r="r" b="b"/>
              <a:pathLst>
                <a:path w="2910" h="1837" extrusionOk="0">
                  <a:moveTo>
                    <a:pt x="1723" y="1"/>
                  </a:moveTo>
                  <a:cubicBezTo>
                    <a:pt x="1229" y="1"/>
                    <a:pt x="745" y="29"/>
                    <a:pt x="261" y="54"/>
                  </a:cubicBezTo>
                  <a:cubicBezTo>
                    <a:pt x="177" y="95"/>
                    <a:pt x="84" y="95"/>
                    <a:pt x="42" y="137"/>
                  </a:cubicBezTo>
                  <a:cubicBezTo>
                    <a:pt x="0" y="220"/>
                    <a:pt x="42" y="273"/>
                    <a:pt x="42" y="314"/>
                  </a:cubicBezTo>
                  <a:cubicBezTo>
                    <a:pt x="125" y="794"/>
                    <a:pt x="177" y="1222"/>
                    <a:pt x="261" y="1701"/>
                  </a:cubicBezTo>
                  <a:lnTo>
                    <a:pt x="2607" y="1837"/>
                  </a:lnTo>
                  <a:cubicBezTo>
                    <a:pt x="2691" y="1315"/>
                    <a:pt x="2826" y="742"/>
                    <a:pt x="2910" y="220"/>
                  </a:cubicBezTo>
                  <a:cubicBezTo>
                    <a:pt x="2910" y="179"/>
                    <a:pt x="2910" y="137"/>
                    <a:pt x="2868" y="95"/>
                  </a:cubicBezTo>
                  <a:cubicBezTo>
                    <a:pt x="2868" y="54"/>
                    <a:pt x="2826" y="54"/>
                    <a:pt x="2785" y="54"/>
                  </a:cubicBezTo>
                  <a:cubicBezTo>
                    <a:pt x="2423" y="15"/>
                    <a:pt x="2070" y="1"/>
                    <a:pt x="1723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5549050" y="4733600"/>
              <a:ext cx="106275" cy="60925"/>
            </a:xfrm>
            <a:custGeom>
              <a:avLst/>
              <a:gdLst/>
              <a:ahLst/>
              <a:cxnLst/>
              <a:rect l="l" t="t" r="r" b="b"/>
              <a:pathLst>
                <a:path w="4251" h="2437" extrusionOk="0">
                  <a:moveTo>
                    <a:pt x="2273" y="0"/>
                  </a:moveTo>
                  <a:cubicBezTo>
                    <a:pt x="1945" y="0"/>
                    <a:pt x="1614" y="70"/>
                    <a:pt x="1305" y="218"/>
                  </a:cubicBezTo>
                  <a:cubicBezTo>
                    <a:pt x="522" y="562"/>
                    <a:pt x="1" y="1261"/>
                    <a:pt x="126" y="2168"/>
                  </a:cubicBezTo>
                  <a:cubicBezTo>
                    <a:pt x="783" y="2304"/>
                    <a:pt x="1482" y="2345"/>
                    <a:pt x="2087" y="2429"/>
                  </a:cubicBezTo>
                  <a:cubicBezTo>
                    <a:pt x="2114" y="2434"/>
                    <a:pt x="2168" y="2437"/>
                    <a:pt x="2242" y="2437"/>
                  </a:cubicBezTo>
                  <a:cubicBezTo>
                    <a:pt x="2760" y="2437"/>
                    <a:pt x="4251" y="2308"/>
                    <a:pt x="4214" y="2043"/>
                  </a:cubicBezTo>
                  <a:cubicBezTo>
                    <a:pt x="4172" y="1782"/>
                    <a:pt x="4089" y="1480"/>
                    <a:pt x="4037" y="1219"/>
                  </a:cubicBezTo>
                  <a:cubicBezTo>
                    <a:pt x="3995" y="1042"/>
                    <a:pt x="3995" y="865"/>
                    <a:pt x="3870" y="698"/>
                  </a:cubicBezTo>
                  <a:cubicBezTo>
                    <a:pt x="3776" y="562"/>
                    <a:pt x="3693" y="479"/>
                    <a:pt x="3568" y="385"/>
                  </a:cubicBezTo>
                  <a:cubicBezTo>
                    <a:pt x="3185" y="136"/>
                    <a:pt x="2732" y="0"/>
                    <a:pt x="2273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5669500" y="4074200"/>
              <a:ext cx="127275" cy="616900"/>
            </a:xfrm>
            <a:custGeom>
              <a:avLst/>
              <a:gdLst/>
              <a:ahLst/>
              <a:cxnLst/>
              <a:rect l="l" t="t" r="r" b="b"/>
              <a:pathLst>
                <a:path w="5091" h="24676" extrusionOk="0">
                  <a:moveTo>
                    <a:pt x="2800" y="0"/>
                  </a:moveTo>
                  <a:cubicBezTo>
                    <a:pt x="2742" y="0"/>
                    <a:pt x="2679" y="2"/>
                    <a:pt x="2608" y="2"/>
                  </a:cubicBezTo>
                  <a:cubicBezTo>
                    <a:pt x="2222" y="2"/>
                    <a:pt x="1878" y="43"/>
                    <a:pt x="1482" y="85"/>
                  </a:cubicBezTo>
                  <a:cubicBezTo>
                    <a:pt x="1179" y="127"/>
                    <a:pt x="835" y="262"/>
                    <a:pt x="522" y="429"/>
                  </a:cubicBezTo>
                  <a:cubicBezTo>
                    <a:pt x="1" y="867"/>
                    <a:pt x="1" y="1430"/>
                    <a:pt x="137" y="2087"/>
                  </a:cubicBezTo>
                  <a:cubicBezTo>
                    <a:pt x="262" y="2828"/>
                    <a:pt x="356" y="3610"/>
                    <a:pt x="481" y="4392"/>
                  </a:cubicBezTo>
                  <a:cubicBezTo>
                    <a:pt x="700" y="5956"/>
                    <a:pt x="919" y="7520"/>
                    <a:pt x="1096" y="9085"/>
                  </a:cubicBezTo>
                  <a:cubicBezTo>
                    <a:pt x="1398" y="11734"/>
                    <a:pt x="1617" y="14466"/>
                    <a:pt x="1784" y="17167"/>
                  </a:cubicBezTo>
                  <a:cubicBezTo>
                    <a:pt x="1826" y="17730"/>
                    <a:pt x="2045" y="22986"/>
                    <a:pt x="2045" y="24675"/>
                  </a:cubicBezTo>
                  <a:lnTo>
                    <a:pt x="4610" y="24675"/>
                  </a:lnTo>
                  <a:cubicBezTo>
                    <a:pt x="5090" y="20556"/>
                    <a:pt x="5007" y="16385"/>
                    <a:pt x="4913" y="12213"/>
                  </a:cubicBezTo>
                  <a:cubicBezTo>
                    <a:pt x="4871" y="10211"/>
                    <a:pt x="4746" y="8084"/>
                    <a:pt x="4485" y="5998"/>
                  </a:cubicBezTo>
                  <a:cubicBezTo>
                    <a:pt x="4308" y="4736"/>
                    <a:pt x="4224" y="3433"/>
                    <a:pt x="3912" y="2171"/>
                  </a:cubicBezTo>
                  <a:cubicBezTo>
                    <a:pt x="3786" y="1566"/>
                    <a:pt x="3609" y="909"/>
                    <a:pt x="3348" y="346"/>
                  </a:cubicBezTo>
                  <a:cubicBezTo>
                    <a:pt x="3211" y="28"/>
                    <a:pt x="3067" y="0"/>
                    <a:pt x="2800" y="0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5553500" y="4075600"/>
              <a:ext cx="96475" cy="615500"/>
            </a:xfrm>
            <a:custGeom>
              <a:avLst/>
              <a:gdLst/>
              <a:ahLst/>
              <a:cxnLst/>
              <a:rect l="l" t="t" r="r" b="b"/>
              <a:pathLst>
                <a:path w="3859" h="24620" extrusionOk="0">
                  <a:moveTo>
                    <a:pt x="2202" y="1"/>
                  </a:moveTo>
                  <a:cubicBezTo>
                    <a:pt x="1988" y="1"/>
                    <a:pt x="1773" y="24"/>
                    <a:pt x="1565" y="71"/>
                  </a:cubicBezTo>
                  <a:cubicBezTo>
                    <a:pt x="1043" y="206"/>
                    <a:pt x="261" y="592"/>
                    <a:pt x="84" y="1207"/>
                  </a:cubicBezTo>
                  <a:cubicBezTo>
                    <a:pt x="0" y="1510"/>
                    <a:pt x="84" y="1990"/>
                    <a:pt x="84" y="2334"/>
                  </a:cubicBezTo>
                  <a:lnTo>
                    <a:pt x="84" y="3554"/>
                  </a:lnTo>
                  <a:lnTo>
                    <a:pt x="84" y="8716"/>
                  </a:lnTo>
                  <a:cubicBezTo>
                    <a:pt x="125" y="14024"/>
                    <a:pt x="303" y="19322"/>
                    <a:pt x="563" y="24619"/>
                  </a:cubicBezTo>
                  <a:lnTo>
                    <a:pt x="3296" y="24619"/>
                  </a:lnTo>
                  <a:cubicBezTo>
                    <a:pt x="3212" y="22492"/>
                    <a:pt x="3212" y="14587"/>
                    <a:pt x="3254" y="13763"/>
                  </a:cubicBezTo>
                  <a:cubicBezTo>
                    <a:pt x="3254" y="11021"/>
                    <a:pt x="3296" y="8288"/>
                    <a:pt x="3390" y="5546"/>
                  </a:cubicBezTo>
                  <a:cubicBezTo>
                    <a:pt x="3473" y="4200"/>
                    <a:pt x="3515" y="2813"/>
                    <a:pt x="3556" y="1468"/>
                  </a:cubicBezTo>
                  <a:cubicBezTo>
                    <a:pt x="3598" y="895"/>
                    <a:pt x="3859" y="425"/>
                    <a:pt x="3254" y="206"/>
                  </a:cubicBezTo>
                  <a:cubicBezTo>
                    <a:pt x="2926" y="68"/>
                    <a:pt x="2565" y="1"/>
                    <a:pt x="2202" y="1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5670825" y="4074225"/>
              <a:ext cx="97775" cy="121525"/>
            </a:xfrm>
            <a:custGeom>
              <a:avLst/>
              <a:gdLst/>
              <a:ahLst/>
              <a:cxnLst/>
              <a:rect l="l" t="t" r="r" b="b"/>
              <a:pathLst>
                <a:path w="3911" h="4861" extrusionOk="0">
                  <a:moveTo>
                    <a:pt x="428" y="4391"/>
                  </a:moveTo>
                  <a:cubicBezTo>
                    <a:pt x="469" y="4558"/>
                    <a:pt x="469" y="4693"/>
                    <a:pt x="522" y="4860"/>
                  </a:cubicBezTo>
                  <a:lnTo>
                    <a:pt x="522" y="4860"/>
                  </a:lnTo>
                  <a:cubicBezTo>
                    <a:pt x="469" y="4693"/>
                    <a:pt x="469" y="4558"/>
                    <a:pt x="428" y="4391"/>
                  </a:cubicBezTo>
                  <a:close/>
                  <a:moveTo>
                    <a:pt x="3911" y="2305"/>
                  </a:moveTo>
                  <a:lnTo>
                    <a:pt x="3911" y="2305"/>
                  </a:lnTo>
                  <a:lnTo>
                    <a:pt x="3911" y="2305"/>
                  </a:lnTo>
                  <a:close/>
                  <a:moveTo>
                    <a:pt x="3911" y="2305"/>
                  </a:moveTo>
                  <a:lnTo>
                    <a:pt x="3911" y="2305"/>
                  </a:lnTo>
                  <a:lnTo>
                    <a:pt x="3911" y="2305"/>
                  </a:lnTo>
                  <a:close/>
                  <a:moveTo>
                    <a:pt x="3911" y="2253"/>
                  </a:moveTo>
                  <a:lnTo>
                    <a:pt x="3911" y="2253"/>
                  </a:lnTo>
                  <a:lnTo>
                    <a:pt x="3911" y="2253"/>
                  </a:lnTo>
                  <a:close/>
                  <a:moveTo>
                    <a:pt x="3911" y="2211"/>
                  </a:moveTo>
                  <a:lnTo>
                    <a:pt x="3911" y="2253"/>
                  </a:lnTo>
                  <a:lnTo>
                    <a:pt x="3911" y="2211"/>
                  </a:lnTo>
                  <a:close/>
                  <a:moveTo>
                    <a:pt x="2774" y="1"/>
                  </a:moveTo>
                  <a:lnTo>
                    <a:pt x="2555" y="1"/>
                  </a:lnTo>
                  <a:cubicBezTo>
                    <a:pt x="2169" y="1"/>
                    <a:pt x="1825" y="42"/>
                    <a:pt x="1429" y="84"/>
                  </a:cubicBezTo>
                  <a:cubicBezTo>
                    <a:pt x="1126" y="126"/>
                    <a:pt x="782" y="261"/>
                    <a:pt x="469" y="428"/>
                  </a:cubicBezTo>
                  <a:cubicBezTo>
                    <a:pt x="125" y="741"/>
                    <a:pt x="0" y="1085"/>
                    <a:pt x="0" y="1471"/>
                  </a:cubicBezTo>
                  <a:cubicBezTo>
                    <a:pt x="0" y="1085"/>
                    <a:pt x="125" y="741"/>
                    <a:pt x="469" y="428"/>
                  </a:cubicBezTo>
                  <a:cubicBezTo>
                    <a:pt x="782" y="261"/>
                    <a:pt x="1126" y="126"/>
                    <a:pt x="1429" y="84"/>
                  </a:cubicBezTo>
                  <a:cubicBezTo>
                    <a:pt x="1825" y="42"/>
                    <a:pt x="2169" y="1"/>
                    <a:pt x="2555" y="1"/>
                  </a:cubicBezTo>
                  <a:lnTo>
                    <a:pt x="2774" y="1"/>
                  </a:lnTo>
                  <a:cubicBezTo>
                    <a:pt x="3035" y="1"/>
                    <a:pt x="3170" y="1"/>
                    <a:pt x="3295" y="345"/>
                  </a:cubicBezTo>
                  <a:cubicBezTo>
                    <a:pt x="3556" y="908"/>
                    <a:pt x="3733" y="1565"/>
                    <a:pt x="3859" y="2170"/>
                  </a:cubicBezTo>
                  <a:lnTo>
                    <a:pt x="3859" y="2211"/>
                  </a:lnTo>
                  <a:lnTo>
                    <a:pt x="3859" y="2170"/>
                  </a:lnTo>
                  <a:cubicBezTo>
                    <a:pt x="3733" y="1565"/>
                    <a:pt x="3556" y="908"/>
                    <a:pt x="3295" y="345"/>
                  </a:cubicBezTo>
                  <a:cubicBezTo>
                    <a:pt x="3170" y="1"/>
                    <a:pt x="3035" y="1"/>
                    <a:pt x="2774" y="1"/>
                  </a:cubicBezTo>
                  <a:close/>
                </a:path>
              </a:pathLst>
            </a:custGeom>
            <a:solidFill>
              <a:srgbClr val="E9F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5670825" y="4074225"/>
              <a:ext cx="106375" cy="121525"/>
            </a:xfrm>
            <a:custGeom>
              <a:avLst/>
              <a:gdLst/>
              <a:ahLst/>
              <a:cxnLst/>
              <a:rect l="l" t="t" r="r" b="b"/>
              <a:pathLst>
                <a:path w="4255" h="4861" extrusionOk="0">
                  <a:moveTo>
                    <a:pt x="2555" y="1"/>
                  </a:moveTo>
                  <a:cubicBezTo>
                    <a:pt x="2169" y="1"/>
                    <a:pt x="1825" y="42"/>
                    <a:pt x="1429" y="84"/>
                  </a:cubicBezTo>
                  <a:cubicBezTo>
                    <a:pt x="1126" y="126"/>
                    <a:pt x="782" y="261"/>
                    <a:pt x="469" y="428"/>
                  </a:cubicBezTo>
                  <a:cubicBezTo>
                    <a:pt x="125" y="741"/>
                    <a:pt x="0" y="1085"/>
                    <a:pt x="0" y="1471"/>
                  </a:cubicBezTo>
                  <a:cubicBezTo>
                    <a:pt x="0" y="1648"/>
                    <a:pt x="42" y="1867"/>
                    <a:pt x="84" y="2086"/>
                  </a:cubicBezTo>
                  <a:cubicBezTo>
                    <a:pt x="209" y="2827"/>
                    <a:pt x="303" y="3609"/>
                    <a:pt x="428" y="4391"/>
                  </a:cubicBezTo>
                  <a:cubicBezTo>
                    <a:pt x="469" y="4558"/>
                    <a:pt x="469" y="4693"/>
                    <a:pt x="522" y="4860"/>
                  </a:cubicBezTo>
                  <a:lnTo>
                    <a:pt x="866" y="4860"/>
                  </a:lnTo>
                  <a:cubicBezTo>
                    <a:pt x="1992" y="4860"/>
                    <a:pt x="3129" y="4777"/>
                    <a:pt x="4255" y="4599"/>
                  </a:cubicBezTo>
                  <a:cubicBezTo>
                    <a:pt x="4171" y="3817"/>
                    <a:pt x="4078" y="3087"/>
                    <a:pt x="3911" y="2305"/>
                  </a:cubicBezTo>
                  <a:lnTo>
                    <a:pt x="3911" y="2253"/>
                  </a:lnTo>
                  <a:lnTo>
                    <a:pt x="3911" y="2211"/>
                  </a:lnTo>
                  <a:lnTo>
                    <a:pt x="3859" y="2211"/>
                  </a:lnTo>
                  <a:lnTo>
                    <a:pt x="3859" y="2170"/>
                  </a:lnTo>
                  <a:cubicBezTo>
                    <a:pt x="3733" y="1565"/>
                    <a:pt x="3556" y="908"/>
                    <a:pt x="3295" y="345"/>
                  </a:cubicBezTo>
                  <a:cubicBezTo>
                    <a:pt x="3170" y="1"/>
                    <a:pt x="3035" y="1"/>
                    <a:pt x="2774" y="1"/>
                  </a:cubicBezTo>
                  <a:close/>
                </a:path>
              </a:pathLst>
            </a:custGeom>
            <a:solidFill>
              <a:srgbClr val="254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5555575" y="4106825"/>
              <a:ext cx="87900" cy="85800"/>
            </a:xfrm>
            <a:custGeom>
              <a:avLst/>
              <a:gdLst/>
              <a:ahLst/>
              <a:cxnLst/>
              <a:rect l="l" t="t" r="r" b="b"/>
              <a:pathLst>
                <a:path w="3516" h="3432" extrusionOk="0">
                  <a:moveTo>
                    <a:pt x="1" y="2044"/>
                  </a:moveTo>
                  <a:lnTo>
                    <a:pt x="1" y="2305"/>
                  </a:lnTo>
                  <a:lnTo>
                    <a:pt x="1" y="2346"/>
                  </a:lnTo>
                  <a:lnTo>
                    <a:pt x="1" y="2305"/>
                  </a:lnTo>
                  <a:lnTo>
                    <a:pt x="1" y="2044"/>
                  </a:lnTo>
                  <a:close/>
                  <a:moveTo>
                    <a:pt x="3473" y="219"/>
                  </a:moveTo>
                  <a:cubicBezTo>
                    <a:pt x="3432" y="1304"/>
                    <a:pt x="3390" y="2388"/>
                    <a:pt x="3348" y="3431"/>
                  </a:cubicBezTo>
                  <a:lnTo>
                    <a:pt x="3348" y="3431"/>
                  </a:lnTo>
                  <a:cubicBezTo>
                    <a:pt x="3390" y="2388"/>
                    <a:pt x="3432" y="1304"/>
                    <a:pt x="3473" y="219"/>
                  </a:cubicBezTo>
                  <a:close/>
                  <a:moveTo>
                    <a:pt x="3515" y="0"/>
                  </a:moveTo>
                  <a:cubicBezTo>
                    <a:pt x="3515" y="84"/>
                    <a:pt x="3473" y="125"/>
                    <a:pt x="3473" y="219"/>
                  </a:cubicBezTo>
                  <a:cubicBezTo>
                    <a:pt x="3473" y="125"/>
                    <a:pt x="3515" y="84"/>
                    <a:pt x="3515" y="0"/>
                  </a:cubicBezTo>
                  <a:close/>
                </a:path>
              </a:pathLst>
            </a:custGeom>
            <a:solidFill>
              <a:srgbClr val="E9F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5555575" y="4080750"/>
              <a:ext cx="92325" cy="111875"/>
            </a:xfrm>
            <a:custGeom>
              <a:avLst/>
              <a:gdLst/>
              <a:ahLst/>
              <a:cxnLst/>
              <a:rect l="l" t="t" r="r" b="b"/>
              <a:pathLst>
                <a:path w="3693" h="4475" extrusionOk="0">
                  <a:moveTo>
                    <a:pt x="3171" y="0"/>
                  </a:moveTo>
                  <a:lnTo>
                    <a:pt x="1" y="2253"/>
                  </a:lnTo>
                  <a:lnTo>
                    <a:pt x="1" y="3087"/>
                  </a:lnTo>
                  <a:lnTo>
                    <a:pt x="1" y="3348"/>
                  </a:lnTo>
                  <a:lnTo>
                    <a:pt x="1" y="3389"/>
                  </a:lnTo>
                  <a:lnTo>
                    <a:pt x="1" y="3775"/>
                  </a:lnTo>
                  <a:cubicBezTo>
                    <a:pt x="825" y="4078"/>
                    <a:pt x="1690" y="4297"/>
                    <a:pt x="2608" y="4391"/>
                  </a:cubicBezTo>
                  <a:cubicBezTo>
                    <a:pt x="2827" y="4432"/>
                    <a:pt x="3088" y="4474"/>
                    <a:pt x="3348" y="4474"/>
                  </a:cubicBezTo>
                  <a:cubicBezTo>
                    <a:pt x="3390" y="3431"/>
                    <a:pt x="3432" y="2347"/>
                    <a:pt x="3473" y="1262"/>
                  </a:cubicBezTo>
                  <a:cubicBezTo>
                    <a:pt x="3473" y="1168"/>
                    <a:pt x="3515" y="1127"/>
                    <a:pt x="3515" y="1043"/>
                  </a:cubicBezTo>
                  <a:cubicBezTo>
                    <a:pt x="3567" y="563"/>
                    <a:pt x="3692" y="167"/>
                    <a:pt x="3171" y="0"/>
                  </a:cubicBezTo>
                  <a:close/>
                </a:path>
              </a:pathLst>
            </a:custGeom>
            <a:solidFill>
              <a:srgbClr val="254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5494825" y="3395325"/>
              <a:ext cx="274825" cy="178100"/>
            </a:xfrm>
            <a:custGeom>
              <a:avLst/>
              <a:gdLst/>
              <a:ahLst/>
              <a:cxnLst/>
              <a:rect l="l" t="t" r="r" b="b"/>
              <a:pathLst>
                <a:path w="10993" h="7124" extrusionOk="0">
                  <a:moveTo>
                    <a:pt x="8166" y="1"/>
                  </a:moveTo>
                  <a:cubicBezTo>
                    <a:pt x="7384" y="84"/>
                    <a:pt x="6686" y="428"/>
                    <a:pt x="5903" y="564"/>
                  </a:cubicBezTo>
                  <a:cubicBezTo>
                    <a:pt x="5340" y="689"/>
                    <a:pt x="4735" y="689"/>
                    <a:pt x="4172" y="825"/>
                  </a:cubicBezTo>
                  <a:cubicBezTo>
                    <a:pt x="3474" y="950"/>
                    <a:pt x="2869" y="1211"/>
                    <a:pt x="2253" y="1607"/>
                  </a:cubicBezTo>
                  <a:cubicBezTo>
                    <a:pt x="1774" y="1909"/>
                    <a:pt x="1304" y="2389"/>
                    <a:pt x="1252" y="2952"/>
                  </a:cubicBezTo>
                  <a:cubicBezTo>
                    <a:pt x="1167" y="2908"/>
                    <a:pt x="1076" y="2889"/>
                    <a:pt x="984" y="2889"/>
                  </a:cubicBezTo>
                  <a:cubicBezTo>
                    <a:pt x="705" y="2889"/>
                    <a:pt x="418" y="3069"/>
                    <a:pt x="262" y="3296"/>
                  </a:cubicBezTo>
                  <a:cubicBezTo>
                    <a:pt x="43" y="3651"/>
                    <a:pt x="1" y="4037"/>
                    <a:pt x="1" y="4433"/>
                  </a:cubicBezTo>
                  <a:cubicBezTo>
                    <a:pt x="1" y="5340"/>
                    <a:pt x="262" y="6300"/>
                    <a:pt x="731" y="7124"/>
                  </a:cubicBezTo>
                  <a:lnTo>
                    <a:pt x="9334" y="6341"/>
                  </a:lnTo>
                  <a:cubicBezTo>
                    <a:pt x="9382" y="6349"/>
                    <a:pt x="9428" y="6352"/>
                    <a:pt x="9473" y="6352"/>
                  </a:cubicBezTo>
                  <a:cubicBezTo>
                    <a:pt x="9675" y="6352"/>
                    <a:pt x="9854" y="6283"/>
                    <a:pt x="10033" y="6206"/>
                  </a:cubicBezTo>
                  <a:cubicBezTo>
                    <a:pt x="10596" y="5862"/>
                    <a:pt x="10992" y="5163"/>
                    <a:pt x="10951" y="4516"/>
                  </a:cubicBezTo>
                  <a:cubicBezTo>
                    <a:pt x="10899" y="3818"/>
                    <a:pt x="10335" y="3171"/>
                    <a:pt x="9647" y="2994"/>
                  </a:cubicBezTo>
                  <a:cubicBezTo>
                    <a:pt x="9908" y="2608"/>
                    <a:pt x="10075" y="2253"/>
                    <a:pt x="10075" y="1826"/>
                  </a:cubicBezTo>
                  <a:cubicBezTo>
                    <a:pt x="10116" y="1127"/>
                    <a:pt x="9647" y="345"/>
                    <a:pt x="8990" y="84"/>
                  </a:cubicBezTo>
                  <a:cubicBezTo>
                    <a:pt x="8729" y="1"/>
                    <a:pt x="8427" y="1"/>
                    <a:pt x="816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5730525" y="3545250"/>
              <a:ext cx="34700" cy="60550"/>
            </a:xfrm>
            <a:custGeom>
              <a:avLst/>
              <a:gdLst/>
              <a:ahLst/>
              <a:cxnLst/>
              <a:rect l="l" t="t" r="r" b="b"/>
              <a:pathLst>
                <a:path w="1388" h="2422" extrusionOk="0">
                  <a:moveTo>
                    <a:pt x="605" y="0"/>
                  </a:moveTo>
                  <a:cubicBezTo>
                    <a:pt x="480" y="0"/>
                    <a:pt x="386" y="84"/>
                    <a:pt x="261" y="125"/>
                  </a:cubicBezTo>
                  <a:cubicBezTo>
                    <a:pt x="125" y="167"/>
                    <a:pt x="42" y="261"/>
                    <a:pt x="0" y="386"/>
                  </a:cubicBezTo>
                  <a:lnTo>
                    <a:pt x="84" y="2388"/>
                  </a:lnTo>
                  <a:cubicBezTo>
                    <a:pt x="144" y="2411"/>
                    <a:pt x="205" y="2422"/>
                    <a:pt x="265" y="2422"/>
                  </a:cubicBezTo>
                  <a:cubicBezTo>
                    <a:pt x="424" y="2422"/>
                    <a:pt x="582" y="2351"/>
                    <a:pt x="741" y="2253"/>
                  </a:cubicBezTo>
                  <a:cubicBezTo>
                    <a:pt x="949" y="2086"/>
                    <a:pt x="1126" y="1825"/>
                    <a:pt x="1210" y="1565"/>
                  </a:cubicBezTo>
                  <a:cubicBezTo>
                    <a:pt x="1304" y="1252"/>
                    <a:pt x="1387" y="908"/>
                    <a:pt x="1304" y="605"/>
                  </a:cubicBezTo>
                  <a:cubicBezTo>
                    <a:pt x="1210" y="261"/>
                    <a:pt x="949" y="0"/>
                    <a:pt x="605" y="0"/>
                  </a:cubicBezTo>
                  <a:close/>
                </a:path>
              </a:pathLst>
            </a:custGeom>
            <a:solidFill>
              <a:srgbClr val="D3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5736000" y="3553850"/>
              <a:ext cx="18275" cy="47725"/>
            </a:xfrm>
            <a:custGeom>
              <a:avLst/>
              <a:gdLst/>
              <a:ahLst/>
              <a:cxnLst/>
              <a:rect l="l" t="t" r="r" b="b"/>
              <a:pathLst>
                <a:path w="731" h="1909" extrusionOk="0">
                  <a:moveTo>
                    <a:pt x="605" y="0"/>
                  </a:moveTo>
                  <a:cubicBezTo>
                    <a:pt x="344" y="84"/>
                    <a:pt x="209" y="386"/>
                    <a:pt x="125" y="605"/>
                  </a:cubicBezTo>
                  <a:cubicBezTo>
                    <a:pt x="84" y="741"/>
                    <a:pt x="42" y="824"/>
                    <a:pt x="0" y="908"/>
                  </a:cubicBezTo>
                  <a:lnTo>
                    <a:pt x="0" y="1909"/>
                  </a:lnTo>
                  <a:cubicBezTo>
                    <a:pt x="167" y="1867"/>
                    <a:pt x="303" y="1742"/>
                    <a:pt x="428" y="1565"/>
                  </a:cubicBezTo>
                  <a:cubicBezTo>
                    <a:pt x="605" y="1346"/>
                    <a:pt x="688" y="1085"/>
                    <a:pt x="730" y="783"/>
                  </a:cubicBezTo>
                  <a:cubicBezTo>
                    <a:pt x="730" y="699"/>
                    <a:pt x="730" y="0"/>
                    <a:pt x="605" y="0"/>
                  </a:cubicBezTo>
                  <a:close/>
                </a:path>
              </a:pathLst>
            </a:custGeom>
            <a:solidFill>
              <a:srgbClr val="CC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5560000" y="3676175"/>
              <a:ext cx="167150" cy="109325"/>
            </a:xfrm>
            <a:custGeom>
              <a:avLst/>
              <a:gdLst/>
              <a:ahLst/>
              <a:cxnLst/>
              <a:rect l="l" t="t" r="r" b="b"/>
              <a:pathLst>
                <a:path w="6686" h="4373" extrusionOk="0">
                  <a:moveTo>
                    <a:pt x="3310" y="1"/>
                  </a:moveTo>
                  <a:cubicBezTo>
                    <a:pt x="2301" y="1"/>
                    <a:pt x="1242" y="224"/>
                    <a:pt x="689" y="1104"/>
                  </a:cubicBezTo>
                  <a:cubicBezTo>
                    <a:pt x="1" y="2105"/>
                    <a:pt x="262" y="3367"/>
                    <a:pt x="908" y="4316"/>
                  </a:cubicBezTo>
                  <a:cubicBezTo>
                    <a:pt x="933" y="4356"/>
                    <a:pt x="973" y="4372"/>
                    <a:pt x="1015" y="4372"/>
                  </a:cubicBezTo>
                  <a:cubicBezTo>
                    <a:pt x="1116" y="4372"/>
                    <a:pt x="1228" y="4279"/>
                    <a:pt x="1169" y="4191"/>
                  </a:cubicBezTo>
                  <a:cubicBezTo>
                    <a:pt x="564" y="3367"/>
                    <a:pt x="345" y="2324"/>
                    <a:pt x="825" y="1406"/>
                  </a:cubicBezTo>
                  <a:cubicBezTo>
                    <a:pt x="1258" y="507"/>
                    <a:pt x="2285" y="269"/>
                    <a:pt x="3249" y="269"/>
                  </a:cubicBezTo>
                  <a:cubicBezTo>
                    <a:pt x="3537" y="269"/>
                    <a:pt x="3819" y="290"/>
                    <a:pt x="4079" y="322"/>
                  </a:cubicBezTo>
                  <a:cubicBezTo>
                    <a:pt x="5903" y="541"/>
                    <a:pt x="6425" y="2710"/>
                    <a:pt x="5424" y="4055"/>
                  </a:cubicBezTo>
                  <a:cubicBezTo>
                    <a:pt x="5364" y="4182"/>
                    <a:pt x="5460" y="4283"/>
                    <a:pt x="5565" y="4283"/>
                  </a:cubicBezTo>
                  <a:cubicBezTo>
                    <a:pt x="5607" y="4283"/>
                    <a:pt x="5649" y="4267"/>
                    <a:pt x="5684" y="4232"/>
                  </a:cubicBezTo>
                  <a:cubicBezTo>
                    <a:pt x="6686" y="2845"/>
                    <a:pt x="6258" y="322"/>
                    <a:pt x="4298" y="61"/>
                  </a:cubicBezTo>
                  <a:cubicBezTo>
                    <a:pt x="3988" y="27"/>
                    <a:pt x="3652" y="1"/>
                    <a:pt x="3310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5537075" y="3645100"/>
              <a:ext cx="194500" cy="148875"/>
            </a:xfrm>
            <a:custGeom>
              <a:avLst/>
              <a:gdLst/>
              <a:ahLst/>
              <a:cxnLst/>
              <a:rect l="l" t="t" r="r" b="b"/>
              <a:pathLst>
                <a:path w="7780" h="5955" extrusionOk="0">
                  <a:moveTo>
                    <a:pt x="2263" y="0"/>
                  </a:moveTo>
                  <a:lnTo>
                    <a:pt x="2607" y="480"/>
                  </a:lnTo>
                  <a:cubicBezTo>
                    <a:pt x="2649" y="1220"/>
                    <a:pt x="2691" y="1950"/>
                    <a:pt x="2743" y="2691"/>
                  </a:cubicBezTo>
                  <a:cubicBezTo>
                    <a:pt x="1784" y="2952"/>
                    <a:pt x="918" y="3473"/>
                    <a:pt x="136" y="4088"/>
                  </a:cubicBezTo>
                  <a:cubicBezTo>
                    <a:pt x="84" y="4172"/>
                    <a:pt x="0" y="4213"/>
                    <a:pt x="42" y="4297"/>
                  </a:cubicBezTo>
                  <a:cubicBezTo>
                    <a:pt x="42" y="4349"/>
                    <a:pt x="84" y="4391"/>
                    <a:pt x="84" y="4432"/>
                  </a:cubicBezTo>
                  <a:cubicBezTo>
                    <a:pt x="1346" y="5653"/>
                    <a:pt x="3212" y="5955"/>
                    <a:pt x="4954" y="5955"/>
                  </a:cubicBezTo>
                  <a:cubicBezTo>
                    <a:pt x="5089" y="5955"/>
                    <a:pt x="5215" y="5955"/>
                    <a:pt x="5350" y="5913"/>
                  </a:cubicBezTo>
                  <a:cubicBezTo>
                    <a:pt x="5434" y="5861"/>
                    <a:pt x="5517" y="5778"/>
                    <a:pt x="5611" y="5736"/>
                  </a:cubicBezTo>
                  <a:cubicBezTo>
                    <a:pt x="6476" y="4954"/>
                    <a:pt x="7217" y="4088"/>
                    <a:pt x="7780" y="3087"/>
                  </a:cubicBezTo>
                  <a:cubicBezTo>
                    <a:pt x="7780" y="3045"/>
                    <a:pt x="6560" y="2691"/>
                    <a:pt x="6435" y="2691"/>
                  </a:cubicBezTo>
                  <a:cubicBezTo>
                    <a:pt x="5872" y="2607"/>
                    <a:pt x="5298" y="2607"/>
                    <a:pt x="4735" y="2566"/>
                  </a:cubicBezTo>
                  <a:cubicBezTo>
                    <a:pt x="4777" y="1742"/>
                    <a:pt x="4735" y="866"/>
                    <a:pt x="4610" y="42"/>
                  </a:cubicBezTo>
                  <a:cubicBezTo>
                    <a:pt x="3828" y="0"/>
                    <a:pt x="3045" y="0"/>
                    <a:pt x="226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5509950" y="4002525"/>
              <a:ext cx="294375" cy="166700"/>
            </a:xfrm>
            <a:custGeom>
              <a:avLst/>
              <a:gdLst/>
              <a:ahLst/>
              <a:cxnLst/>
              <a:rect l="l" t="t" r="r" b="b"/>
              <a:pathLst>
                <a:path w="11775" h="6668" extrusionOk="0">
                  <a:moveTo>
                    <a:pt x="10732" y="1"/>
                  </a:moveTo>
                  <a:lnTo>
                    <a:pt x="1044" y="1127"/>
                  </a:lnTo>
                  <a:cubicBezTo>
                    <a:pt x="699" y="2650"/>
                    <a:pt x="345" y="4130"/>
                    <a:pt x="1" y="5643"/>
                  </a:cubicBezTo>
                  <a:cubicBezTo>
                    <a:pt x="2202" y="6272"/>
                    <a:pt x="4517" y="6667"/>
                    <a:pt x="6804" y="6667"/>
                  </a:cubicBezTo>
                  <a:cubicBezTo>
                    <a:pt x="8495" y="6667"/>
                    <a:pt x="10170" y="6452"/>
                    <a:pt x="11774" y="5955"/>
                  </a:cubicBezTo>
                  <a:cubicBezTo>
                    <a:pt x="11430" y="3953"/>
                    <a:pt x="11076" y="1951"/>
                    <a:pt x="10732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5509950" y="4126375"/>
              <a:ext cx="294375" cy="42850"/>
            </a:xfrm>
            <a:custGeom>
              <a:avLst/>
              <a:gdLst/>
              <a:ahLst/>
              <a:cxnLst/>
              <a:rect l="l" t="t" r="r" b="b"/>
              <a:pathLst>
                <a:path w="11775" h="1714" extrusionOk="0">
                  <a:moveTo>
                    <a:pt x="178" y="0"/>
                  </a:moveTo>
                  <a:cubicBezTo>
                    <a:pt x="126" y="219"/>
                    <a:pt x="42" y="480"/>
                    <a:pt x="1" y="689"/>
                  </a:cubicBezTo>
                  <a:cubicBezTo>
                    <a:pt x="2202" y="1318"/>
                    <a:pt x="4517" y="1713"/>
                    <a:pt x="6804" y="1713"/>
                  </a:cubicBezTo>
                  <a:cubicBezTo>
                    <a:pt x="8495" y="1713"/>
                    <a:pt x="10170" y="1498"/>
                    <a:pt x="11774" y="1001"/>
                  </a:cubicBezTo>
                  <a:cubicBezTo>
                    <a:pt x="11774" y="782"/>
                    <a:pt x="11733" y="563"/>
                    <a:pt x="11691" y="344"/>
                  </a:cubicBezTo>
                  <a:cubicBezTo>
                    <a:pt x="10135" y="710"/>
                    <a:pt x="8539" y="860"/>
                    <a:pt x="6948" y="860"/>
                  </a:cubicBezTo>
                  <a:cubicBezTo>
                    <a:pt x="6267" y="860"/>
                    <a:pt x="5588" y="832"/>
                    <a:pt x="4913" y="782"/>
                  </a:cubicBezTo>
                  <a:cubicBezTo>
                    <a:pt x="3307" y="605"/>
                    <a:pt x="1742" y="344"/>
                    <a:pt x="178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5499000" y="3864550"/>
              <a:ext cx="159850" cy="173725"/>
            </a:xfrm>
            <a:custGeom>
              <a:avLst/>
              <a:gdLst/>
              <a:ahLst/>
              <a:cxnLst/>
              <a:rect l="l" t="t" r="r" b="b"/>
              <a:pathLst>
                <a:path w="6394" h="6949" extrusionOk="0">
                  <a:moveTo>
                    <a:pt x="2298" y="0"/>
                  </a:moveTo>
                  <a:cubicBezTo>
                    <a:pt x="1676" y="0"/>
                    <a:pt x="874" y="32"/>
                    <a:pt x="439" y="306"/>
                  </a:cubicBezTo>
                  <a:cubicBezTo>
                    <a:pt x="1" y="566"/>
                    <a:pt x="136" y="1307"/>
                    <a:pt x="136" y="1734"/>
                  </a:cubicBezTo>
                  <a:cubicBezTo>
                    <a:pt x="178" y="3298"/>
                    <a:pt x="355" y="4863"/>
                    <a:pt x="918" y="6302"/>
                  </a:cubicBezTo>
                  <a:cubicBezTo>
                    <a:pt x="1002" y="6469"/>
                    <a:pt x="1085" y="6646"/>
                    <a:pt x="1221" y="6782"/>
                  </a:cubicBezTo>
                  <a:cubicBezTo>
                    <a:pt x="1398" y="6865"/>
                    <a:pt x="1565" y="6907"/>
                    <a:pt x="1742" y="6948"/>
                  </a:cubicBezTo>
                  <a:cubicBezTo>
                    <a:pt x="2180" y="6948"/>
                    <a:pt x="2608" y="6865"/>
                    <a:pt x="3046" y="6782"/>
                  </a:cubicBezTo>
                  <a:cubicBezTo>
                    <a:pt x="4172" y="6521"/>
                    <a:pt x="5257" y="6166"/>
                    <a:pt x="6393" y="5780"/>
                  </a:cubicBezTo>
                  <a:lnTo>
                    <a:pt x="3567" y="3392"/>
                  </a:lnTo>
                  <a:cubicBezTo>
                    <a:pt x="3567" y="2349"/>
                    <a:pt x="3484" y="1348"/>
                    <a:pt x="3265" y="389"/>
                  </a:cubicBezTo>
                  <a:cubicBezTo>
                    <a:pt x="3265" y="264"/>
                    <a:pt x="3223" y="170"/>
                    <a:pt x="3129" y="87"/>
                  </a:cubicBezTo>
                  <a:cubicBezTo>
                    <a:pt x="3046" y="3"/>
                    <a:pt x="2910" y="3"/>
                    <a:pt x="2785" y="3"/>
                  </a:cubicBezTo>
                  <a:cubicBezTo>
                    <a:pt x="2648" y="3"/>
                    <a:pt x="2481" y="0"/>
                    <a:pt x="2298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5648925" y="3705850"/>
              <a:ext cx="127250" cy="107700"/>
            </a:xfrm>
            <a:custGeom>
              <a:avLst/>
              <a:gdLst/>
              <a:ahLst/>
              <a:cxnLst/>
              <a:rect l="l" t="t" r="r" b="b"/>
              <a:pathLst>
                <a:path w="5090" h="4308" extrusionOk="0">
                  <a:moveTo>
                    <a:pt x="876" y="0"/>
                  </a:moveTo>
                  <a:cubicBezTo>
                    <a:pt x="615" y="1345"/>
                    <a:pt x="741" y="2826"/>
                    <a:pt x="0" y="4046"/>
                  </a:cubicBezTo>
                  <a:lnTo>
                    <a:pt x="5047" y="4307"/>
                  </a:lnTo>
                  <a:cubicBezTo>
                    <a:pt x="5089" y="3692"/>
                    <a:pt x="5089" y="3087"/>
                    <a:pt x="5047" y="2482"/>
                  </a:cubicBezTo>
                  <a:cubicBezTo>
                    <a:pt x="5047" y="2128"/>
                    <a:pt x="4995" y="1783"/>
                    <a:pt x="4787" y="1481"/>
                  </a:cubicBezTo>
                  <a:cubicBezTo>
                    <a:pt x="4609" y="1179"/>
                    <a:pt x="4265" y="1001"/>
                    <a:pt x="3952" y="824"/>
                  </a:cubicBezTo>
                  <a:cubicBezTo>
                    <a:pt x="3389" y="522"/>
                    <a:pt x="2868" y="355"/>
                    <a:pt x="2305" y="177"/>
                  </a:cubicBezTo>
                  <a:cubicBezTo>
                    <a:pt x="1825" y="0"/>
                    <a:pt x="1398" y="0"/>
                    <a:pt x="876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5487025" y="3714700"/>
              <a:ext cx="173900" cy="189725"/>
            </a:xfrm>
            <a:custGeom>
              <a:avLst/>
              <a:gdLst/>
              <a:ahLst/>
              <a:cxnLst/>
              <a:rect l="l" t="t" r="r" b="b"/>
              <a:pathLst>
                <a:path w="6956" h="7589" extrusionOk="0">
                  <a:moveTo>
                    <a:pt x="4130" y="1"/>
                  </a:moveTo>
                  <a:cubicBezTo>
                    <a:pt x="3045" y="303"/>
                    <a:pt x="1783" y="783"/>
                    <a:pt x="1178" y="1826"/>
                  </a:cubicBezTo>
                  <a:cubicBezTo>
                    <a:pt x="1001" y="2128"/>
                    <a:pt x="918" y="2514"/>
                    <a:pt x="834" y="2869"/>
                  </a:cubicBezTo>
                  <a:cubicBezTo>
                    <a:pt x="438" y="4297"/>
                    <a:pt x="177" y="5736"/>
                    <a:pt x="0" y="7207"/>
                  </a:cubicBezTo>
                  <a:cubicBezTo>
                    <a:pt x="635" y="7490"/>
                    <a:pt x="1315" y="7589"/>
                    <a:pt x="2006" y="7589"/>
                  </a:cubicBezTo>
                  <a:cubicBezTo>
                    <a:pt x="2687" y="7589"/>
                    <a:pt x="3378" y="7493"/>
                    <a:pt x="4046" y="7384"/>
                  </a:cubicBezTo>
                  <a:cubicBezTo>
                    <a:pt x="4046" y="6518"/>
                    <a:pt x="4130" y="5643"/>
                    <a:pt x="4390" y="4777"/>
                  </a:cubicBezTo>
                  <a:cubicBezTo>
                    <a:pt x="4432" y="4641"/>
                    <a:pt x="4484" y="4475"/>
                    <a:pt x="4609" y="4381"/>
                  </a:cubicBezTo>
                  <a:cubicBezTo>
                    <a:pt x="4693" y="4339"/>
                    <a:pt x="4787" y="4297"/>
                    <a:pt x="4912" y="4297"/>
                  </a:cubicBezTo>
                  <a:cubicBezTo>
                    <a:pt x="5611" y="4172"/>
                    <a:pt x="6309" y="3953"/>
                    <a:pt x="6956" y="3599"/>
                  </a:cubicBezTo>
                  <a:cubicBezTo>
                    <a:pt x="6215" y="3077"/>
                    <a:pt x="5392" y="2472"/>
                    <a:pt x="4912" y="1690"/>
                  </a:cubicBezTo>
                  <a:cubicBezTo>
                    <a:pt x="4568" y="1169"/>
                    <a:pt x="4307" y="606"/>
                    <a:pt x="4130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5560000" y="3695150"/>
              <a:ext cx="30700" cy="90350"/>
            </a:xfrm>
            <a:custGeom>
              <a:avLst/>
              <a:gdLst/>
              <a:ahLst/>
              <a:cxnLst/>
              <a:rect l="l" t="t" r="r" b="b"/>
              <a:pathLst>
                <a:path w="1228" h="3614" extrusionOk="0">
                  <a:moveTo>
                    <a:pt x="950" y="1"/>
                  </a:moveTo>
                  <a:cubicBezTo>
                    <a:pt x="867" y="84"/>
                    <a:pt x="783" y="209"/>
                    <a:pt x="689" y="345"/>
                  </a:cubicBezTo>
                  <a:cubicBezTo>
                    <a:pt x="1" y="1346"/>
                    <a:pt x="262" y="2608"/>
                    <a:pt x="908" y="3557"/>
                  </a:cubicBezTo>
                  <a:cubicBezTo>
                    <a:pt x="933" y="3597"/>
                    <a:pt x="973" y="3613"/>
                    <a:pt x="1015" y="3613"/>
                  </a:cubicBezTo>
                  <a:cubicBezTo>
                    <a:pt x="1116" y="3613"/>
                    <a:pt x="1228" y="3520"/>
                    <a:pt x="1169" y="3432"/>
                  </a:cubicBezTo>
                  <a:cubicBezTo>
                    <a:pt x="564" y="2608"/>
                    <a:pt x="345" y="1565"/>
                    <a:pt x="825" y="647"/>
                  </a:cubicBezTo>
                  <a:cubicBezTo>
                    <a:pt x="908" y="428"/>
                    <a:pt x="1086" y="261"/>
                    <a:pt x="1211" y="84"/>
                  </a:cubicBezTo>
                  <a:cubicBezTo>
                    <a:pt x="1127" y="84"/>
                    <a:pt x="1044" y="42"/>
                    <a:pt x="950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5679425" y="3684200"/>
              <a:ext cx="43550" cy="99050"/>
            </a:xfrm>
            <a:custGeom>
              <a:avLst/>
              <a:gdLst/>
              <a:ahLst/>
              <a:cxnLst/>
              <a:rect l="l" t="t" r="r" b="b"/>
              <a:pathLst>
                <a:path w="1742" h="3962" extrusionOk="0">
                  <a:moveTo>
                    <a:pt x="261" y="1"/>
                  </a:moveTo>
                  <a:cubicBezTo>
                    <a:pt x="219" y="84"/>
                    <a:pt x="125" y="178"/>
                    <a:pt x="0" y="178"/>
                  </a:cubicBezTo>
                  <a:cubicBezTo>
                    <a:pt x="1262" y="783"/>
                    <a:pt x="1523" y="2566"/>
                    <a:pt x="647" y="3734"/>
                  </a:cubicBezTo>
                  <a:cubicBezTo>
                    <a:pt x="587" y="3861"/>
                    <a:pt x="683" y="3962"/>
                    <a:pt x="788" y="3962"/>
                  </a:cubicBezTo>
                  <a:cubicBezTo>
                    <a:pt x="830" y="3962"/>
                    <a:pt x="872" y="3946"/>
                    <a:pt x="907" y="3911"/>
                  </a:cubicBezTo>
                  <a:cubicBezTo>
                    <a:pt x="1742" y="2691"/>
                    <a:pt x="1564" y="699"/>
                    <a:pt x="261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5487025" y="3879725"/>
              <a:ext cx="102200" cy="24700"/>
            </a:xfrm>
            <a:custGeom>
              <a:avLst/>
              <a:gdLst/>
              <a:ahLst/>
              <a:cxnLst/>
              <a:rect l="l" t="t" r="r" b="b"/>
              <a:pathLst>
                <a:path w="4088" h="988" extrusionOk="0">
                  <a:moveTo>
                    <a:pt x="52" y="1"/>
                  </a:moveTo>
                  <a:cubicBezTo>
                    <a:pt x="52" y="220"/>
                    <a:pt x="0" y="387"/>
                    <a:pt x="0" y="606"/>
                  </a:cubicBezTo>
                  <a:cubicBezTo>
                    <a:pt x="635" y="889"/>
                    <a:pt x="1315" y="988"/>
                    <a:pt x="2006" y="988"/>
                  </a:cubicBezTo>
                  <a:cubicBezTo>
                    <a:pt x="2687" y="988"/>
                    <a:pt x="3378" y="892"/>
                    <a:pt x="4046" y="783"/>
                  </a:cubicBezTo>
                  <a:cubicBezTo>
                    <a:pt x="4046" y="564"/>
                    <a:pt x="4046" y="303"/>
                    <a:pt x="4088" y="43"/>
                  </a:cubicBezTo>
                  <a:lnTo>
                    <a:pt x="4088" y="43"/>
                  </a:lnTo>
                  <a:cubicBezTo>
                    <a:pt x="3394" y="177"/>
                    <a:pt x="2689" y="264"/>
                    <a:pt x="1989" y="264"/>
                  </a:cubicBezTo>
                  <a:cubicBezTo>
                    <a:pt x="1334" y="264"/>
                    <a:pt x="683" y="188"/>
                    <a:pt x="52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5648925" y="3705850"/>
              <a:ext cx="34950" cy="102225"/>
            </a:xfrm>
            <a:custGeom>
              <a:avLst/>
              <a:gdLst/>
              <a:ahLst/>
              <a:cxnLst/>
              <a:rect l="l" t="t" r="r" b="b"/>
              <a:pathLst>
                <a:path w="1398" h="4089" extrusionOk="0">
                  <a:moveTo>
                    <a:pt x="876" y="0"/>
                  </a:moveTo>
                  <a:cubicBezTo>
                    <a:pt x="615" y="1345"/>
                    <a:pt x="741" y="2826"/>
                    <a:pt x="0" y="4046"/>
                  </a:cubicBezTo>
                  <a:lnTo>
                    <a:pt x="741" y="4088"/>
                  </a:lnTo>
                  <a:cubicBezTo>
                    <a:pt x="1220" y="2785"/>
                    <a:pt x="1345" y="1398"/>
                    <a:pt x="1398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5575125" y="3714700"/>
              <a:ext cx="85800" cy="99875"/>
            </a:xfrm>
            <a:custGeom>
              <a:avLst/>
              <a:gdLst/>
              <a:ahLst/>
              <a:cxnLst/>
              <a:rect l="l" t="t" r="r" b="b"/>
              <a:pathLst>
                <a:path w="3432" h="3995" extrusionOk="0">
                  <a:moveTo>
                    <a:pt x="606" y="1"/>
                  </a:moveTo>
                  <a:cubicBezTo>
                    <a:pt x="387" y="84"/>
                    <a:pt x="220" y="126"/>
                    <a:pt x="1" y="168"/>
                  </a:cubicBezTo>
                  <a:cubicBezTo>
                    <a:pt x="387" y="1607"/>
                    <a:pt x="1169" y="2869"/>
                    <a:pt x="2306" y="3818"/>
                  </a:cubicBezTo>
                  <a:cubicBezTo>
                    <a:pt x="2347" y="3859"/>
                    <a:pt x="2431" y="3953"/>
                    <a:pt x="2525" y="3995"/>
                  </a:cubicBezTo>
                  <a:cubicBezTo>
                    <a:pt x="2827" y="3911"/>
                    <a:pt x="3129" y="3776"/>
                    <a:pt x="3432" y="3599"/>
                  </a:cubicBezTo>
                  <a:cubicBezTo>
                    <a:pt x="2691" y="3077"/>
                    <a:pt x="1868" y="2472"/>
                    <a:pt x="1388" y="1690"/>
                  </a:cubicBezTo>
                  <a:cubicBezTo>
                    <a:pt x="1044" y="1169"/>
                    <a:pt x="783" y="606"/>
                    <a:pt x="606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5557675" y="3754125"/>
              <a:ext cx="230475" cy="272150"/>
            </a:xfrm>
            <a:custGeom>
              <a:avLst/>
              <a:gdLst/>
              <a:ahLst/>
              <a:cxnLst/>
              <a:rect l="l" t="t" r="r" b="b"/>
              <a:pathLst>
                <a:path w="9219" h="10886" extrusionOk="0">
                  <a:moveTo>
                    <a:pt x="4465" y="0"/>
                  </a:moveTo>
                  <a:cubicBezTo>
                    <a:pt x="2987" y="0"/>
                    <a:pt x="1384" y="110"/>
                    <a:pt x="0" y="457"/>
                  </a:cubicBezTo>
                  <a:cubicBezTo>
                    <a:pt x="219" y="4941"/>
                    <a:pt x="522" y="10886"/>
                    <a:pt x="522" y="10886"/>
                  </a:cubicBezTo>
                  <a:lnTo>
                    <a:pt x="8697" y="10761"/>
                  </a:lnTo>
                  <a:lnTo>
                    <a:pt x="9219" y="332"/>
                  </a:lnTo>
                  <a:cubicBezTo>
                    <a:pt x="9219" y="332"/>
                    <a:pt x="7031" y="0"/>
                    <a:pt x="4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5571750" y="3765800"/>
              <a:ext cx="229450" cy="272475"/>
            </a:xfrm>
            <a:custGeom>
              <a:avLst/>
              <a:gdLst/>
              <a:ahLst/>
              <a:cxnLst/>
              <a:rect l="l" t="t" r="r" b="b"/>
              <a:pathLst>
                <a:path w="9178" h="10899" extrusionOk="0">
                  <a:moveTo>
                    <a:pt x="4580" y="0"/>
                  </a:moveTo>
                  <a:cubicBezTo>
                    <a:pt x="3068" y="0"/>
                    <a:pt x="1414" y="112"/>
                    <a:pt x="0" y="470"/>
                  </a:cubicBezTo>
                  <a:cubicBezTo>
                    <a:pt x="178" y="4902"/>
                    <a:pt x="480" y="10898"/>
                    <a:pt x="480" y="10898"/>
                  </a:cubicBezTo>
                  <a:lnTo>
                    <a:pt x="8698" y="10732"/>
                  </a:lnTo>
                  <a:lnTo>
                    <a:pt x="9177" y="303"/>
                  </a:lnTo>
                  <a:cubicBezTo>
                    <a:pt x="9177" y="303"/>
                    <a:pt x="7073" y="0"/>
                    <a:pt x="4580" y="0"/>
                  </a:cubicBez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620750" y="3814275"/>
              <a:ext cx="142375" cy="33950"/>
            </a:xfrm>
            <a:custGeom>
              <a:avLst/>
              <a:gdLst/>
              <a:ahLst/>
              <a:cxnLst/>
              <a:rect l="l" t="t" r="r" b="b"/>
              <a:pathLst>
                <a:path w="5695" h="1358" extrusionOk="0">
                  <a:moveTo>
                    <a:pt x="4589" y="1"/>
                  </a:moveTo>
                  <a:cubicBezTo>
                    <a:pt x="3078" y="1"/>
                    <a:pt x="1533" y="69"/>
                    <a:pt x="43" y="137"/>
                  </a:cubicBezTo>
                  <a:cubicBezTo>
                    <a:pt x="1" y="575"/>
                    <a:pt x="1" y="971"/>
                    <a:pt x="1" y="1357"/>
                  </a:cubicBezTo>
                  <a:cubicBezTo>
                    <a:pt x="1169" y="1357"/>
                    <a:pt x="2389" y="1315"/>
                    <a:pt x="3567" y="1274"/>
                  </a:cubicBezTo>
                  <a:cubicBezTo>
                    <a:pt x="3713" y="1265"/>
                    <a:pt x="3859" y="1262"/>
                    <a:pt x="4005" y="1262"/>
                  </a:cubicBezTo>
                  <a:cubicBezTo>
                    <a:pt x="4406" y="1262"/>
                    <a:pt x="4813" y="1286"/>
                    <a:pt x="5231" y="1286"/>
                  </a:cubicBezTo>
                  <a:cubicBezTo>
                    <a:pt x="5384" y="1286"/>
                    <a:pt x="5538" y="1282"/>
                    <a:pt x="5695" y="1274"/>
                  </a:cubicBezTo>
                  <a:cubicBezTo>
                    <a:pt x="5653" y="1274"/>
                    <a:pt x="5601" y="12"/>
                    <a:pt x="5601" y="12"/>
                  </a:cubicBezTo>
                  <a:cubicBezTo>
                    <a:pt x="5266" y="4"/>
                    <a:pt x="4928" y="1"/>
                    <a:pt x="4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5519600" y="3944925"/>
              <a:ext cx="185925" cy="92725"/>
            </a:xfrm>
            <a:custGeom>
              <a:avLst/>
              <a:gdLst/>
              <a:ahLst/>
              <a:cxnLst/>
              <a:rect l="l" t="t" r="r" b="b"/>
              <a:pathLst>
                <a:path w="7437" h="3709" extrusionOk="0">
                  <a:moveTo>
                    <a:pt x="6998" y="0"/>
                  </a:moveTo>
                  <a:cubicBezTo>
                    <a:pt x="5695" y="83"/>
                    <a:pt x="4391" y="125"/>
                    <a:pt x="3087" y="261"/>
                  </a:cubicBezTo>
                  <a:cubicBezTo>
                    <a:pt x="2613" y="296"/>
                    <a:pt x="2139" y="398"/>
                    <a:pt x="1664" y="398"/>
                  </a:cubicBezTo>
                  <a:cubicBezTo>
                    <a:pt x="1575" y="398"/>
                    <a:pt x="1487" y="394"/>
                    <a:pt x="1398" y="386"/>
                  </a:cubicBezTo>
                  <a:cubicBezTo>
                    <a:pt x="1370" y="383"/>
                    <a:pt x="1342" y="382"/>
                    <a:pt x="1313" y="382"/>
                  </a:cubicBezTo>
                  <a:cubicBezTo>
                    <a:pt x="935" y="382"/>
                    <a:pt x="507" y="630"/>
                    <a:pt x="313" y="959"/>
                  </a:cubicBezTo>
                  <a:cubicBezTo>
                    <a:pt x="53" y="1429"/>
                    <a:pt x="1" y="1950"/>
                    <a:pt x="178" y="2430"/>
                  </a:cubicBezTo>
                  <a:cubicBezTo>
                    <a:pt x="313" y="2732"/>
                    <a:pt x="480" y="2868"/>
                    <a:pt x="658" y="3129"/>
                  </a:cubicBezTo>
                  <a:cubicBezTo>
                    <a:pt x="741" y="3254"/>
                    <a:pt x="741" y="3514"/>
                    <a:pt x="877" y="3608"/>
                  </a:cubicBezTo>
                  <a:cubicBezTo>
                    <a:pt x="976" y="3684"/>
                    <a:pt x="1109" y="3708"/>
                    <a:pt x="1246" y="3708"/>
                  </a:cubicBezTo>
                  <a:cubicBezTo>
                    <a:pt x="1411" y="3708"/>
                    <a:pt x="1581" y="3673"/>
                    <a:pt x="1700" y="3650"/>
                  </a:cubicBezTo>
                  <a:cubicBezTo>
                    <a:pt x="2003" y="3650"/>
                    <a:pt x="2347" y="3567"/>
                    <a:pt x="2660" y="3514"/>
                  </a:cubicBezTo>
                  <a:cubicBezTo>
                    <a:pt x="3181" y="3431"/>
                    <a:pt x="3651" y="3254"/>
                    <a:pt x="4172" y="3129"/>
                  </a:cubicBezTo>
                  <a:cubicBezTo>
                    <a:pt x="5267" y="2784"/>
                    <a:pt x="6258" y="2169"/>
                    <a:pt x="7259" y="1689"/>
                  </a:cubicBezTo>
                  <a:cubicBezTo>
                    <a:pt x="7300" y="1648"/>
                    <a:pt x="7300" y="1648"/>
                    <a:pt x="7353" y="1648"/>
                  </a:cubicBezTo>
                  <a:cubicBezTo>
                    <a:pt x="7436" y="1564"/>
                    <a:pt x="7259" y="907"/>
                    <a:pt x="7259" y="824"/>
                  </a:cubicBezTo>
                  <a:cubicBezTo>
                    <a:pt x="7175" y="521"/>
                    <a:pt x="7134" y="261"/>
                    <a:pt x="6998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623875" y="3912050"/>
              <a:ext cx="142375" cy="98075"/>
            </a:xfrm>
            <a:custGeom>
              <a:avLst/>
              <a:gdLst/>
              <a:ahLst/>
              <a:cxnLst/>
              <a:rect l="l" t="t" r="r" b="b"/>
              <a:pathLst>
                <a:path w="5695" h="3923" extrusionOk="0">
                  <a:moveTo>
                    <a:pt x="3675" y="0"/>
                  </a:moveTo>
                  <a:cubicBezTo>
                    <a:pt x="3637" y="0"/>
                    <a:pt x="3609" y="61"/>
                    <a:pt x="3609" y="95"/>
                  </a:cubicBezTo>
                  <a:cubicBezTo>
                    <a:pt x="3088" y="1096"/>
                    <a:pt x="2003" y="1232"/>
                    <a:pt x="1002" y="1357"/>
                  </a:cubicBezTo>
                  <a:cubicBezTo>
                    <a:pt x="658" y="1398"/>
                    <a:pt x="314" y="1492"/>
                    <a:pt x="1" y="1576"/>
                  </a:cubicBezTo>
                  <a:lnTo>
                    <a:pt x="1002" y="3922"/>
                  </a:lnTo>
                  <a:cubicBezTo>
                    <a:pt x="1743" y="3745"/>
                    <a:pt x="2347" y="3401"/>
                    <a:pt x="3046" y="3098"/>
                  </a:cubicBezTo>
                  <a:cubicBezTo>
                    <a:pt x="3307" y="2963"/>
                    <a:pt x="3526" y="2796"/>
                    <a:pt x="3828" y="2744"/>
                  </a:cubicBezTo>
                  <a:cubicBezTo>
                    <a:pt x="3894" y="2736"/>
                    <a:pt x="3961" y="2733"/>
                    <a:pt x="4028" y="2733"/>
                  </a:cubicBezTo>
                  <a:cubicBezTo>
                    <a:pt x="4229" y="2733"/>
                    <a:pt x="4432" y="2760"/>
                    <a:pt x="4633" y="2760"/>
                  </a:cubicBezTo>
                  <a:cubicBezTo>
                    <a:pt x="4713" y="2760"/>
                    <a:pt x="4792" y="2756"/>
                    <a:pt x="4871" y="2744"/>
                  </a:cubicBezTo>
                  <a:cubicBezTo>
                    <a:pt x="4913" y="2744"/>
                    <a:pt x="4954" y="2744"/>
                    <a:pt x="5007" y="2702"/>
                  </a:cubicBezTo>
                  <a:cubicBezTo>
                    <a:pt x="5007" y="2660"/>
                    <a:pt x="4954" y="2619"/>
                    <a:pt x="4913" y="2577"/>
                  </a:cubicBezTo>
                  <a:cubicBezTo>
                    <a:pt x="4652" y="2400"/>
                    <a:pt x="4350" y="2316"/>
                    <a:pt x="4047" y="2316"/>
                  </a:cubicBezTo>
                  <a:cubicBezTo>
                    <a:pt x="4433" y="2222"/>
                    <a:pt x="4829" y="2274"/>
                    <a:pt x="5267" y="2222"/>
                  </a:cubicBezTo>
                  <a:cubicBezTo>
                    <a:pt x="5351" y="2222"/>
                    <a:pt x="5695" y="2181"/>
                    <a:pt x="5695" y="2055"/>
                  </a:cubicBezTo>
                  <a:cubicBezTo>
                    <a:pt x="5695" y="1920"/>
                    <a:pt x="5476" y="1920"/>
                    <a:pt x="5434" y="1878"/>
                  </a:cubicBezTo>
                  <a:cubicBezTo>
                    <a:pt x="5220" y="1857"/>
                    <a:pt x="5004" y="1847"/>
                    <a:pt x="4786" y="1847"/>
                  </a:cubicBezTo>
                  <a:cubicBezTo>
                    <a:pt x="4569" y="1847"/>
                    <a:pt x="4350" y="1857"/>
                    <a:pt x="4131" y="1878"/>
                  </a:cubicBezTo>
                  <a:cubicBezTo>
                    <a:pt x="4485" y="1795"/>
                    <a:pt x="4788" y="1701"/>
                    <a:pt x="5090" y="1576"/>
                  </a:cubicBezTo>
                  <a:cubicBezTo>
                    <a:pt x="5267" y="1534"/>
                    <a:pt x="5434" y="1440"/>
                    <a:pt x="5570" y="1357"/>
                  </a:cubicBezTo>
                  <a:lnTo>
                    <a:pt x="5570" y="1273"/>
                  </a:lnTo>
                  <a:cubicBezTo>
                    <a:pt x="5570" y="1232"/>
                    <a:pt x="5528" y="1232"/>
                    <a:pt x="5476" y="1232"/>
                  </a:cubicBezTo>
                  <a:cubicBezTo>
                    <a:pt x="5398" y="1216"/>
                    <a:pt x="5320" y="1210"/>
                    <a:pt x="5242" y="1210"/>
                  </a:cubicBezTo>
                  <a:cubicBezTo>
                    <a:pt x="5059" y="1210"/>
                    <a:pt x="4876" y="1244"/>
                    <a:pt x="4694" y="1273"/>
                  </a:cubicBezTo>
                  <a:cubicBezTo>
                    <a:pt x="4459" y="1311"/>
                    <a:pt x="4157" y="1315"/>
                    <a:pt x="3939" y="1406"/>
                  </a:cubicBezTo>
                  <a:lnTo>
                    <a:pt x="3939" y="1406"/>
                  </a:lnTo>
                  <a:cubicBezTo>
                    <a:pt x="4183" y="1284"/>
                    <a:pt x="4452" y="1123"/>
                    <a:pt x="4652" y="971"/>
                  </a:cubicBezTo>
                  <a:cubicBezTo>
                    <a:pt x="4694" y="877"/>
                    <a:pt x="4788" y="835"/>
                    <a:pt x="4829" y="752"/>
                  </a:cubicBezTo>
                  <a:cubicBezTo>
                    <a:pt x="4913" y="658"/>
                    <a:pt x="5048" y="491"/>
                    <a:pt x="4871" y="449"/>
                  </a:cubicBezTo>
                  <a:cubicBezTo>
                    <a:pt x="4858" y="441"/>
                    <a:pt x="4843" y="438"/>
                    <a:pt x="4828" y="438"/>
                  </a:cubicBezTo>
                  <a:cubicBezTo>
                    <a:pt x="4746" y="438"/>
                    <a:pt x="4639" y="539"/>
                    <a:pt x="4569" y="575"/>
                  </a:cubicBezTo>
                  <a:cubicBezTo>
                    <a:pt x="4172" y="794"/>
                    <a:pt x="3786" y="1013"/>
                    <a:pt x="3390" y="1273"/>
                  </a:cubicBezTo>
                  <a:cubicBezTo>
                    <a:pt x="3609" y="877"/>
                    <a:pt x="3786" y="491"/>
                    <a:pt x="3745" y="95"/>
                  </a:cubicBezTo>
                  <a:cubicBezTo>
                    <a:pt x="3745" y="53"/>
                    <a:pt x="3745" y="11"/>
                    <a:pt x="3703" y="11"/>
                  </a:cubicBezTo>
                  <a:cubicBezTo>
                    <a:pt x="3693" y="4"/>
                    <a:pt x="3684" y="0"/>
                    <a:pt x="3675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756175" y="3835150"/>
              <a:ext cx="54675" cy="87300"/>
            </a:xfrm>
            <a:custGeom>
              <a:avLst/>
              <a:gdLst/>
              <a:ahLst/>
              <a:cxnLst/>
              <a:rect l="l" t="t" r="r" b="b"/>
              <a:pathLst>
                <a:path w="2187" h="3492" extrusionOk="0">
                  <a:moveTo>
                    <a:pt x="757" y="1"/>
                  </a:moveTo>
                  <a:cubicBezTo>
                    <a:pt x="664" y="42"/>
                    <a:pt x="757" y="178"/>
                    <a:pt x="841" y="261"/>
                  </a:cubicBezTo>
                  <a:cubicBezTo>
                    <a:pt x="1102" y="439"/>
                    <a:pt x="1362" y="606"/>
                    <a:pt x="1623" y="825"/>
                  </a:cubicBezTo>
                  <a:lnTo>
                    <a:pt x="757" y="825"/>
                  </a:lnTo>
                  <a:cubicBezTo>
                    <a:pt x="538" y="866"/>
                    <a:pt x="59" y="866"/>
                    <a:pt x="17" y="1179"/>
                  </a:cubicBezTo>
                  <a:cubicBezTo>
                    <a:pt x="0" y="1246"/>
                    <a:pt x="206" y="1266"/>
                    <a:pt x="463" y="1266"/>
                  </a:cubicBezTo>
                  <a:cubicBezTo>
                    <a:pt x="850" y="1266"/>
                    <a:pt x="1354" y="1221"/>
                    <a:pt x="1404" y="1221"/>
                  </a:cubicBezTo>
                  <a:cubicBezTo>
                    <a:pt x="883" y="1388"/>
                    <a:pt x="319" y="1565"/>
                    <a:pt x="59" y="2045"/>
                  </a:cubicBezTo>
                  <a:cubicBezTo>
                    <a:pt x="17" y="2128"/>
                    <a:pt x="17" y="2222"/>
                    <a:pt x="59" y="2264"/>
                  </a:cubicBezTo>
                  <a:cubicBezTo>
                    <a:pt x="73" y="2278"/>
                    <a:pt x="91" y="2282"/>
                    <a:pt x="112" y="2282"/>
                  </a:cubicBezTo>
                  <a:cubicBezTo>
                    <a:pt x="153" y="2282"/>
                    <a:pt x="201" y="2264"/>
                    <a:pt x="236" y="2264"/>
                  </a:cubicBezTo>
                  <a:cubicBezTo>
                    <a:pt x="622" y="2045"/>
                    <a:pt x="1018" y="1826"/>
                    <a:pt x="1404" y="1607"/>
                  </a:cubicBezTo>
                  <a:lnTo>
                    <a:pt x="1404" y="1607"/>
                  </a:lnTo>
                  <a:cubicBezTo>
                    <a:pt x="1060" y="1909"/>
                    <a:pt x="757" y="2305"/>
                    <a:pt x="538" y="2743"/>
                  </a:cubicBezTo>
                  <a:cubicBezTo>
                    <a:pt x="538" y="2785"/>
                    <a:pt x="497" y="2868"/>
                    <a:pt x="497" y="2952"/>
                  </a:cubicBezTo>
                  <a:cubicBezTo>
                    <a:pt x="497" y="3004"/>
                    <a:pt x="580" y="3087"/>
                    <a:pt x="622" y="3087"/>
                  </a:cubicBezTo>
                  <a:cubicBezTo>
                    <a:pt x="664" y="3087"/>
                    <a:pt x="757" y="3046"/>
                    <a:pt x="757" y="3004"/>
                  </a:cubicBezTo>
                  <a:cubicBezTo>
                    <a:pt x="1143" y="2691"/>
                    <a:pt x="1446" y="2347"/>
                    <a:pt x="1706" y="1909"/>
                  </a:cubicBezTo>
                  <a:lnTo>
                    <a:pt x="1706" y="1909"/>
                  </a:lnTo>
                  <a:cubicBezTo>
                    <a:pt x="1540" y="2222"/>
                    <a:pt x="1404" y="2524"/>
                    <a:pt x="1321" y="2827"/>
                  </a:cubicBezTo>
                  <a:cubicBezTo>
                    <a:pt x="1283" y="2940"/>
                    <a:pt x="1133" y="3492"/>
                    <a:pt x="1332" y="3492"/>
                  </a:cubicBezTo>
                  <a:cubicBezTo>
                    <a:pt x="1352" y="3492"/>
                    <a:pt x="1376" y="3486"/>
                    <a:pt x="1404" y="3473"/>
                  </a:cubicBezTo>
                  <a:cubicBezTo>
                    <a:pt x="1623" y="3348"/>
                    <a:pt x="1706" y="3046"/>
                    <a:pt x="1800" y="2827"/>
                  </a:cubicBezTo>
                  <a:cubicBezTo>
                    <a:pt x="1967" y="2566"/>
                    <a:pt x="2009" y="2305"/>
                    <a:pt x="2103" y="1961"/>
                  </a:cubicBezTo>
                  <a:cubicBezTo>
                    <a:pt x="2144" y="1648"/>
                    <a:pt x="2186" y="1346"/>
                    <a:pt x="2144" y="1002"/>
                  </a:cubicBezTo>
                  <a:cubicBezTo>
                    <a:pt x="2103" y="699"/>
                    <a:pt x="1884" y="522"/>
                    <a:pt x="1665" y="345"/>
                  </a:cubicBezTo>
                  <a:cubicBezTo>
                    <a:pt x="1404" y="178"/>
                    <a:pt x="1143" y="42"/>
                    <a:pt x="84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604325" y="3689675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"/>
                  </a:moveTo>
                  <a:lnTo>
                    <a:pt x="1" y="1"/>
                  </a:lnTo>
                  <a:lnTo>
                    <a:pt x="1" y="126"/>
                  </a:lnTo>
                  <a:close/>
                </a:path>
              </a:pathLst>
            </a:custGeom>
            <a:solidFill>
              <a:srgbClr val="F6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5603300" y="3683150"/>
              <a:ext cx="1050" cy="6550"/>
            </a:xfrm>
            <a:custGeom>
              <a:avLst/>
              <a:gdLst/>
              <a:ahLst/>
              <a:cxnLst/>
              <a:rect l="l" t="t" r="r" b="b"/>
              <a:pathLst>
                <a:path w="42" h="262" extrusionOk="0">
                  <a:moveTo>
                    <a:pt x="0" y="1"/>
                  </a:moveTo>
                  <a:cubicBezTo>
                    <a:pt x="0" y="84"/>
                    <a:pt x="0" y="168"/>
                    <a:pt x="42" y="262"/>
                  </a:cubicBezTo>
                  <a:lnTo>
                    <a:pt x="42" y="262"/>
                  </a:lnTo>
                  <a:cubicBezTo>
                    <a:pt x="0" y="168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343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5603300" y="3671175"/>
              <a:ext cx="53200" cy="25050"/>
            </a:xfrm>
            <a:custGeom>
              <a:avLst/>
              <a:gdLst/>
              <a:ahLst/>
              <a:cxnLst/>
              <a:rect l="l" t="t" r="r" b="b"/>
              <a:pathLst>
                <a:path w="2128" h="1002" extrusionOk="0">
                  <a:moveTo>
                    <a:pt x="2086" y="0"/>
                  </a:moveTo>
                  <a:cubicBezTo>
                    <a:pt x="1606" y="42"/>
                    <a:pt x="1085" y="84"/>
                    <a:pt x="615" y="84"/>
                  </a:cubicBezTo>
                  <a:lnTo>
                    <a:pt x="0" y="84"/>
                  </a:lnTo>
                  <a:lnTo>
                    <a:pt x="0" y="480"/>
                  </a:lnTo>
                  <a:cubicBezTo>
                    <a:pt x="0" y="563"/>
                    <a:pt x="0" y="647"/>
                    <a:pt x="42" y="741"/>
                  </a:cubicBezTo>
                  <a:lnTo>
                    <a:pt x="42" y="866"/>
                  </a:lnTo>
                  <a:lnTo>
                    <a:pt x="42" y="1001"/>
                  </a:lnTo>
                  <a:lnTo>
                    <a:pt x="876" y="1001"/>
                  </a:lnTo>
                  <a:cubicBezTo>
                    <a:pt x="1262" y="1001"/>
                    <a:pt x="1700" y="1001"/>
                    <a:pt x="2128" y="907"/>
                  </a:cubicBezTo>
                  <a:cubicBezTo>
                    <a:pt x="2128" y="605"/>
                    <a:pt x="2086" y="303"/>
                    <a:pt x="2086" y="0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5733650" y="3552525"/>
              <a:ext cx="18525" cy="42550"/>
            </a:xfrm>
            <a:custGeom>
              <a:avLst/>
              <a:gdLst/>
              <a:ahLst/>
              <a:cxnLst/>
              <a:rect l="l" t="t" r="r" b="b"/>
              <a:pathLst>
                <a:path w="741" h="1702" extrusionOk="0">
                  <a:moveTo>
                    <a:pt x="714" y="1"/>
                  </a:moveTo>
                  <a:cubicBezTo>
                    <a:pt x="667" y="1"/>
                    <a:pt x="591" y="69"/>
                    <a:pt x="480" y="137"/>
                  </a:cubicBezTo>
                  <a:cubicBezTo>
                    <a:pt x="355" y="272"/>
                    <a:pt x="219" y="491"/>
                    <a:pt x="136" y="752"/>
                  </a:cubicBezTo>
                  <a:cubicBezTo>
                    <a:pt x="42" y="1013"/>
                    <a:pt x="42" y="1221"/>
                    <a:pt x="42" y="1399"/>
                  </a:cubicBezTo>
                  <a:cubicBezTo>
                    <a:pt x="0" y="1576"/>
                    <a:pt x="42" y="1701"/>
                    <a:pt x="42" y="1701"/>
                  </a:cubicBezTo>
                  <a:cubicBezTo>
                    <a:pt x="42" y="1701"/>
                    <a:pt x="94" y="1576"/>
                    <a:pt x="94" y="1440"/>
                  </a:cubicBezTo>
                  <a:cubicBezTo>
                    <a:pt x="136" y="1274"/>
                    <a:pt x="178" y="1013"/>
                    <a:pt x="261" y="794"/>
                  </a:cubicBezTo>
                  <a:cubicBezTo>
                    <a:pt x="355" y="533"/>
                    <a:pt x="438" y="356"/>
                    <a:pt x="563" y="231"/>
                  </a:cubicBezTo>
                  <a:cubicBezTo>
                    <a:pt x="657" y="95"/>
                    <a:pt x="741" y="12"/>
                    <a:pt x="741" y="12"/>
                  </a:cubicBezTo>
                  <a:cubicBezTo>
                    <a:pt x="733" y="4"/>
                    <a:pt x="724" y="1"/>
                    <a:pt x="71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5739125" y="3567925"/>
              <a:ext cx="7575" cy="24000"/>
            </a:xfrm>
            <a:custGeom>
              <a:avLst/>
              <a:gdLst/>
              <a:ahLst/>
              <a:cxnLst/>
              <a:rect l="l" t="t" r="r" b="b"/>
              <a:pathLst>
                <a:path w="303" h="960" extrusionOk="0">
                  <a:moveTo>
                    <a:pt x="42" y="1"/>
                  </a:moveTo>
                  <a:cubicBezTo>
                    <a:pt x="0" y="1"/>
                    <a:pt x="42" y="42"/>
                    <a:pt x="84" y="136"/>
                  </a:cubicBezTo>
                  <a:cubicBezTo>
                    <a:pt x="136" y="220"/>
                    <a:pt x="178" y="345"/>
                    <a:pt x="136" y="480"/>
                  </a:cubicBezTo>
                  <a:cubicBezTo>
                    <a:pt x="136" y="605"/>
                    <a:pt x="84" y="699"/>
                    <a:pt x="42" y="783"/>
                  </a:cubicBezTo>
                  <a:cubicBezTo>
                    <a:pt x="0" y="866"/>
                    <a:pt x="0" y="960"/>
                    <a:pt x="0" y="960"/>
                  </a:cubicBezTo>
                  <a:cubicBezTo>
                    <a:pt x="0" y="960"/>
                    <a:pt x="42" y="918"/>
                    <a:pt x="136" y="824"/>
                  </a:cubicBezTo>
                  <a:cubicBezTo>
                    <a:pt x="178" y="741"/>
                    <a:pt x="261" y="658"/>
                    <a:pt x="261" y="480"/>
                  </a:cubicBezTo>
                  <a:cubicBezTo>
                    <a:pt x="303" y="303"/>
                    <a:pt x="219" y="178"/>
                    <a:pt x="178" y="84"/>
                  </a:cubicBezTo>
                  <a:cubicBezTo>
                    <a:pt x="84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5530550" y="3455375"/>
              <a:ext cx="208600" cy="217900"/>
            </a:xfrm>
            <a:custGeom>
              <a:avLst/>
              <a:gdLst/>
              <a:ahLst/>
              <a:cxnLst/>
              <a:rect l="l" t="t" r="r" b="b"/>
              <a:pathLst>
                <a:path w="8344" h="8716" extrusionOk="0">
                  <a:moveTo>
                    <a:pt x="4942" y="0"/>
                  </a:moveTo>
                  <a:cubicBezTo>
                    <a:pt x="3752" y="0"/>
                    <a:pt x="2491" y="352"/>
                    <a:pt x="1523" y="988"/>
                  </a:cubicBezTo>
                  <a:cubicBezTo>
                    <a:pt x="178" y="1854"/>
                    <a:pt x="1" y="3157"/>
                    <a:pt x="136" y="4638"/>
                  </a:cubicBezTo>
                  <a:cubicBezTo>
                    <a:pt x="178" y="5504"/>
                    <a:pt x="261" y="6463"/>
                    <a:pt x="658" y="7245"/>
                  </a:cubicBezTo>
                  <a:cubicBezTo>
                    <a:pt x="1127" y="8236"/>
                    <a:pt x="1826" y="8674"/>
                    <a:pt x="2910" y="8716"/>
                  </a:cubicBezTo>
                  <a:cubicBezTo>
                    <a:pt x="3911" y="8716"/>
                    <a:pt x="5131" y="8716"/>
                    <a:pt x="6133" y="8413"/>
                  </a:cubicBezTo>
                  <a:cubicBezTo>
                    <a:pt x="6737" y="8288"/>
                    <a:pt x="7300" y="7933"/>
                    <a:pt x="7738" y="7412"/>
                  </a:cubicBezTo>
                  <a:cubicBezTo>
                    <a:pt x="8343" y="6546"/>
                    <a:pt x="8218" y="5107"/>
                    <a:pt x="8166" y="4117"/>
                  </a:cubicBezTo>
                  <a:cubicBezTo>
                    <a:pt x="8124" y="3116"/>
                    <a:pt x="7905" y="2073"/>
                    <a:pt x="7436" y="1197"/>
                  </a:cubicBezTo>
                  <a:cubicBezTo>
                    <a:pt x="7081" y="508"/>
                    <a:pt x="6258" y="112"/>
                    <a:pt x="5517" y="29"/>
                  </a:cubicBezTo>
                  <a:cubicBezTo>
                    <a:pt x="5328" y="10"/>
                    <a:pt x="5136" y="0"/>
                    <a:pt x="4942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516475" y="3426650"/>
              <a:ext cx="157500" cy="165425"/>
            </a:xfrm>
            <a:custGeom>
              <a:avLst/>
              <a:gdLst/>
              <a:ahLst/>
              <a:cxnLst/>
              <a:rect l="l" t="t" r="r" b="b"/>
              <a:pathLst>
                <a:path w="6300" h="6617" extrusionOk="0">
                  <a:moveTo>
                    <a:pt x="4773" y="0"/>
                  </a:moveTo>
                  <a:cubicBezTo>
                    <a:pt x="3886" y="0"/>
                    <a:pt x="3000" y="322"/>
                    <a:pt x="2305" y="834"/>
                  </a:cubicBezTo>
                  <a:cubicBezTo>
                    <a:pt x="1346" y="1564"/>
                    <a:pt x="647" y="2659"/>
                    <a:pt x="303" y="3785"/>
                  </a:cubicBezTo>
                  <a:cubicBezTo>
                    <a:pt x="126" y="4306"/>
                    <a:pt x="0" y="4828"/>
                    <a:pt x="84" y="5391"/>
                  </a:cubicBezTo>
                  <a:cubicBezTo>
                    <a:pt x="84" y="5735"/>
                    <a:pt x="178" y="6256"/>
                    <a:pt x="480" y="6475"/>
                  </a:cubicBezTo>
                  <a:cubicBezTo>
                    <a:pt x="590" y="6574"/>
                    <a:pt x="704" y="6617"/>
                    <a:pt x="818" y="6617"/>
                  </a:cubicBezTo>
                  <a:cubicBezTo>
                    <a:pt x="1416" y="6617"/>
                    <a:pt x="2016" y="5443"/>
                    <a:pt x="2086" y="5005"/>
                  </a:cubicBezTo>
                  <a:cubicBezTo>
                    <a:pt x="2211" y="4348"/>
                    <a:pt x="2044" y="3701"/>
                    <a:pt x="1784" y="3086"/>
                  </a:cubicBezTo>
                  <a:cubicBezTo>
                    <a:pt x="3087" y="3044"/>
                    <a:pt x="4349" y="2565"/>
                    <a:pt x="5340" y="1741"/>
                  </a:cubicBezTo>
                  <a:cubicBezTo>
                    <a:pt x="5778" y="1397"/>
                    <a:pt x="6216" y="959"/>
                    <a:pt x="6299" y="396"/>
                  </a:cubicBezTo>
                  <a:cubicBezTo>
                    <a:pt x="6122" y="260"/>
                    <a:pt x="5955" y="177"/>
                    <a:pt x="5736" y="135"/>
                  </a:cubicBezTo>
                  <a:cubicBezTo>
                    <a:pt x="5421" y="43"/>
                    <a:pt x="5097" y="0"/>
                    <a:pt x="47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5590250" y="3586425"/>
              <a:ext cx="48000" cy="30550"/>
            </a:xfrm>
            <a:custGeom>
              <a:avLst/>
              <a:gdLst/>
              <a:ahLst/>
              <a:cxnLst/>
              <a:rect l="l" t="t" r="r" b="b"/>
              <a:pathLst>
                <a:path w="1920" h="1222" extrusionOk="0">
                  <a:moveTo>
                    <a:pt x="1044" y="1"/>
                  </a:moveTo>
                  <a:cubicBezTo>
                    <a:pt x="877" y="1"/>
                    <a:pt x="741" y="43"/>
                    <a:pt x="616" y="43"/>
                  </a:cubicBezTo>
                  <a:cubicBezTo>
                    <a:pt x="136" y="220"/>
                    <a:pt x="1" y="741"/>
                    <a:pt x="439" y="1044"/>
                  </a:cubicBezTo>
                  <a:cubicBezTo>
                    <a:pt x="616" y="1169"/>
                    <a:pt x="783" y="1221"/>
                    <a:pt x="960" y="1221"/>
                  </a:cubicBezTo>
                  <a:cubicBezTo>
                    <a:pt x="1263" y="1221"/>
                    <a:pt x="1565" y="1085"/>
                    <a:pt x="1742" y="866"/>
                  </a:cubicBezTo>
                  <a:cubicBezTo>
                    <a:pt x="1920" y="647"/>
                    <a:pt x="1867" y="439"/>
                    <a:pt x="1784" y="303"/>
                  </a:cubicBezTo>
                  <a:cubicBezTo>
                    <a:pt x="1607" y="84"/>
                    <a:pt x="1304" y="1"/>
                    <a:pt x="1044" y="1"/>
                  </a:cubicBezTo>
                  <a:close/>
                </a:path>
              </a:pathLst>
            </a:custGeom>
            <a:solidFill>
              <a:srgbClr val="DE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5674975" y="3579925"/>
              <a:ext cx="44625" cy="29225"/>
            </a:xfrm>
            <a:custGeom>
              <a:avLst/>
              <a:gdLst/>
              <a:ahLst/>
              <a:cxnLst/>
              <a:rect l="l" t="t" r="r" b="b"/>
              <a:pathLst>
                <a:path w="1785" h="1169" extrusionOk="0">
                  <a:moveTo>
                    <a:pt x="960" y="0"/>
                  </a:moveTo>
                  <a:cubicBezTo>
                    <a:pt x="825" y="0"/>
                    <a:pt x="700" y="0"/>
                    <a:pt x="564" y="42"/>
                  </a:cubicBezTo>
                  <a:cubicBezTo>
                    <a:pt x="95" y="178"/>
                    <a:pt x="1" y="699"/>
                    <a:pt x="397" y="1001"/>
                  </a:cubicBezTo>
                  <a:cubicBezTo>
                    <a:pt x="522" y="1085"/>
                    <a:pt x="700" y="1168"/>
                    <a:pt x="919" y="1168"/>
                  </a:cubicBezTo>
                  <a:cubicBezTo>
                    <a:pt x="1179" y="1168"/>
                    <a:pt x="1482" y="1043"/>
                    <a:pt x="1607" y="824"/>
                  </a:cubicBezTo>
                  <a:cubicBezTo>
                    <a:pt x="1784" y="605"/>
                    <a:pt x="1784" y="438"/>
                    <a:pt x="1701" y="303"/>
                  </a:cubicBezTo>
                  <a:cubicBezTo>
                    <a:pt x="1523" y="84"/>
                    <a:pt x="1221" y="0"/>
                    <a:pt x="960" y="0"/>
                  </a:cubicBezTo>
                  <a:close/>
                </a:path>
              </a:pathLst>
            </a:custGeom>
            <a:solidFill>
              <a:srgbClr val="DE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634825" y="3552800"/>
              <a:ext cx="30550" cy="29225"/>
            </a:xfrm>
            <a:custGeom>
              <a:avLst/>
              <a:gdLst/>
              <a:ahLst/>
              <a:cxnLst/>
              <a:rect l="l" t="t" r="r" b="b"/>
              <a:pathLst>
                <a:path w="1222" h="1169" extrusionOk="0">
                  <a:moveTo>
                    <a:pt x="522" y="1"/>
                  </a:moveTo>
                  <a:cubicBezTo>
                    <a:pt x="345" y="1"/>
                    <a:pt x="137" y="42"/>
                    <a:pt x="84" y="261"/>
                  </a:cubicBezTo>
                  <a:cubicBezTo>
                    <a:pt x="1" y="647"/>
                    <a:pt x="178" y="1085"/>
                    <a:pt x="606" y="1127"/>
                  </a:cubicBezTo>
                  <a:cubicBezTo>
                    <a:pt x="606" y="1169"/>
                    <a:pt x="658" y="1169"/>
                    <a:pt x="700" y="1169"/>
                  </a:cubicBezTo>
                  <a:cubicBezTo>
                    <a:pt x="825" y="1169"/>
                    <a:pt x="960" y="1127"/>
                    <a:pt x="1044" y="1044"/>
                  </a:cubicBezTo>
                  <a:cubicBezTo>
                    <a:pt x="1221" y="908"/>
                    <a:pt x="1221" y="689"/>
                    <a:pt x="1221" y="522"/>
                  </a:cubicBezTo>
                  <a:cubicBezTo>
                    <a:pt x="1179" y="387"/>
                    <a:pt x="1127" y="261"/>
                    <a:pt x="1044" y="168"/>
                  </a:cubicBezTo>
                  <a:cubicBezTo>
                    <a:pt x="960" y="42"/>
                    <a:pt x="825" y="1"/>
                    <a:pt x="700" y="1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605625" y="3555925"/>
              <a:ext cx="10725" cy="25050"/>
            </a:xfrm>
            <a:custGeom>
              <a:avLst/>
              <a:gdLst/>
              <a:ahLst/>
              <a:cxnLst/>
              <a:rect l="l" t="t" r="r" b="b"/>
              <a:pathLst>
                <a:path w="429" h="1002" extrusionOk="0">
                  <a:moveTo>
                    <a:pt x="126" y="1"/>
                  </a:moveTo>
                  <a:cubicBezTo>
                    <a:pt x="43" y="1"/>
                    <a:pt x="1" y="262"/>
                    <a:pt x="43" y="522"/>
                  </a:cubicBezTo>
                  <a:cubicBezTo>
                    <a:pt x="43" y="783"/>
                    <a:pt x="168" y="1002"/>
                    <a:pt x="262" y="1002"/>
                  </a:cubicBezTo>
                  <a:cubicBezTo>
                    <a:pt x="387" y="1002"/>
                    <a:pt x="429" y="741"/>
                    <a:pt x="429" y="481"/>
                  </a:cubicBezTo>
                  <a:cubicBezTo>
                    <a:pt x="387" y="178"/>
                    <a:pt x="262" y="1"/>
                    <a:pt x="126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5685925" y="3549275"/>
              <a:ext cx="12025" cy="25200"/>
            </a:xfrm>
            <a:custGeom>
              <a:avLst/>
              <a:gdLst/>
              <a:ahLst/>
              <a:cxnLst/>
              <a:rect l="l" t="t" r="r" b="b"/>
              <a:pathLst>
                <a:path w="481" h="1008" extrusionOk="0">
                  <a:moveTo>
                    <a:pt x="208" y="1"/>
                  </a:moveTo>
                  <a:cubicBezTo>
                    <a:pt x="199" y="1"/>
                    <a:pt x="189" y="3"/>
                    <a:pt x="178" y="6"/>
                  </a:cubicBezTo>
                  <a:cubicBezTo>
                    <a:pt x="84" y="6"/>
                    <a:pt x="1" y="225"/>
                    <a:pt x="43" y="528"/>
                  </a:cubicBezTo>
                  <a:cubicBezTo>
                    <a:pt x="84" y="788"/>
                    <a:pt x="178" y="1007"/>
                    <a:pt x="303" y="1007"/>
                  </a:cubicBezTo>
                  <a:cubicBezTo>
                    <a:pt x="387" y="966"/>
                    <a:pt x="481" y="747"/>
                    <a:pt x="439" y="486"/>
                  </a:cubicBezTo>
                  <a:cubicBezTo>
                    <a:pt x="391" y="208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5576175" y="3511350"/>
              <a:ext cx="37050" cy="26250"/>
            </a:xfrm>
            <a:custGeom>
              <a:avLst/>
              <a:gdLst/>
              <a:ahLst/>
              <a:cxnLst/>
              <a:rect l="l" t="t" r="r" b="b"/>
              <a:pathLst>
                <a:path w="1482" h="1050" extrusionOk="0">
                  <a:moveTo>
                    <a:pt x="1179" y="1"/>
                  </a:moveTo>
                  <a:cubicBezTo>
                    <a:pt x="1002" y="1"/>
                    <a:pt x="741" y="94"/>
                    <a:pt x="522" y="220"/>
                  </a:cubicBezTo>
                  <a:cubicBezTo>
                    <a:pt x="303" y="355"/>
                    <a:pt x="136" y="574"/>
                    <a:pt x="42" y="741"/>
                  </a:cubicBezTo>
                  <a:cubicBezTo>
                    <a:pt x="1" y="877"/>
                    <a:pt x="1" y="1002"/>
                    <a:pt x="42" y="1043"/>
                  </a:cubicBezTo>
                  <a:cubicBezTo>
                    <a:pt x="49" y="1047"/>
                    <a:pt x="57" y="1049"/>
                    <a:pt x="65" y="1049"/>
                  </a:cubicBezTo>
                  <a:cubicBezTo>
                    <a:pt x="168" y="1049"/>
                    <a:pt x="374" y="767"/>
                    <a:pt x="741" y="574"/>
                  </a:cubicBezTo>
                  <a:cubicBezTo>
                    <a:pt x="1085" y="313"/>
                    <a:pt x="1481" y="220"/>
                    <a:pt x="1481" y="136"/>
                  </a:cubicBezTo>
                  <a:cubicBezTo>
                    <a:pt x="1481" y="53"/>
                    <a:pt x="1346" y="1"/>
                    <a:pt x="117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5674975" y="3504450"/>
              <a:ext cx="34975" cy="21400"/>
            </a:xfrm>
            <a:custGeom>
              <a:avLst/>
              <a:gdLst/>
              <a:ahLst/>
              <a:cxnLst/>
              <a:rect l="l" t="t" r="r" b="b"/>
              <a:pathLst>
                <a:path w="1399" h="856" extrusionOk="0">
                  <a:moveTo>
                    <a:pt x="400" y="0"/>
                  </a:moveTo>
                  <a:cubicBezTo>
                    <a:pt x="351" y="0"/>
                    <a:pt x="305" y="6"/>
                    <a:pt x="262" y="16"/>
                  </a:cubicBezTo>
                  <a:cubicBezTo>
                    <a:pt x="95" y="16"/>
                    <a:pt x="1" y="68"/>
                    <a:pt x="1" y="110"/>
                  </a:cubicBezTo>
                  <a:cubicBezTo>
                    <a:pt x="43" y="235"/>
                    <a:pt x="356" y="277"/>
                    <a:pt x="700" y="496"/>
                  </a:cubicBezTo>
                  <a:cubicBezTo>
                    <a:pt x="977" y="658"/>
                    <a:pt x="1219" y="855"/>
                    <a:pt x="1321" y="855"/>
                  </a:cubicBezTo>
                  <a:cubicBezTo>
                    <a:pt x="1331" y="855"/>
                    <a:pt x="1339" y="854"/>
                    <a:pt x="1346" y="850"/>
                  </a:cubicBezTo>
                  <a:cubicBezTo>
                    <a:pt x="1398" y="798"/>
                    <a:pt x="1398" y="715"/>
                    <a:pt x="1304" y="537"/>
                  </a:cubicBezTo>
                  <a:cubicBezTo>
                    <a:pt x="1221" y="412"/>
                    <a:pt x="1085" y="235"/>
                    <a:pt x="877" y="151"/>
                  </a:cubicBezTo>
                  <a:cubicBezTo>
                    <a:pt x="712" y="49"/>
                    <a:pt x="547" y="0"/>
                    <a:pt x="40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647875" y="3550450"/>
              <a:ext cx="20625" cy="28825"/>
            </a:xfrm>
            <a:custGeom>
              <a:avLst/>
              <a:gdLst/>
              <a:ahLst/>
              <a:cxnLst/>
              <a:rect l="l" t="t" r="r" b="b"/>
              <a:pathLst>
                <a:path w="825" h="1153" extrusionOk="0">
                  <a:moveTo>
                    <a:pt x="261" y="1"/>
                  </a:moveTo>
                  <a:cubicBezTo>
                    <a:pt x="84" y="1"/>
                    <a:pt x="0" y="53"/>
                    <a:pt x="0" y="53"/>
                  </a:cubicBezTo>
                  <a:cubicBezTo>
                    <a:pt x="0" y="95"/>
                    <a:pt x="84" y="95"/>
                    <a:pt x="219" y="136"/>
                  </a:cubicBezTo>
                  <a:cubicBezTo>
                    <a:pt x="345" y="178"/>
                    <a:pt x="522" y="314"/>
                    <a:pt x="564" y="481"/>
                  </a:cubicBezTo>
                  <a:cubicBezTo>
                    <a:pt x="657" y="658"/>
                    <a:pt x="605" y="835"/>
                    <a:pt x="564" y="960"/>
                  </a:cubicBezTo>
                  <a:cubicBezTo>
                    <a:pt x="522" y="1044"/>
                    <a:pt x="438" y="1138"/>
                    <a:pt x="438" y="1138"/>
                  </a:cubicBezTo>
                  <a:cubicBezTo>
                    <a:pt x="449" y="1148"/>
                    <a:pt x="461" y="1153"/>
                    <a:pt x="476" y="1153"/>
                  </a:cubicBezTo>
                  <a:cubicBezTo>
                    <a:pt x="522" y="1153"/>
                    <a:pt x="587" y="1104"/>
                    <a:pt x="657" y="1002"/>
                  </a:cubicBezTo>
                  <a:cubicBezTo>
                    <a:pt x="741" y="877"/>
                    <a:pt x="824" y="658"/>
                    <a:pt x="741" y="397"/>
                  </a:cubicBezTo>
                  <a:cubicBezTo>
                    <a:pt x="605" y="178"/>
                    <a:pt x="397" y="53"/>
                    <a:pt x="261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5641350" y="3571925"/>
              <a:ext cx="7600" cy="5600"/>
            </a:xfrm>
            <a:custGeom>
              <a:avLst/>
              <a:gdLst/>
              <a:ahLst/>
              <a:cxnLst/>
              <a:rect l="l" t="t" r="r" b="b"/>
              <a:pathLst>
                <a:path w="304" h="224" extrusionOk="0">
                  <a:moveTo>
                    <a:pt x="82" y="1"/>
                  </a:moveTo>
                  <a:cubicBezTo>
                    <a:pt x="68" y="1"/>
                    <a:pt x="55" y="6"/>
                    <a:pt x="42" y="18"/>
                  </a:cubicBezTo>
                  <a:cubicBezTo>
                    <a:pt x="1" y="60"/>
                    <a:pt x="42" y="143"/>
                    <a:pt x="136" y="185"/>
                  </a:cubicBezTo>
                  <a:cubicBezTo>
                    <a:pt x="178" y="211"/>
                    <a:pt x="209" y="224"/>
                    <a:pt x="235" y="224"/>
                  </a:cubicBezTo>
                  <a:cubicBezTo>
                    <a:pt x="261" y="224"/>
                    <a:pt x="282" y="211"/>
                    <a:pt x="303" y="185"/>
                  </a:cubicBezTo>
                  <a:cubicBezTo>
                    <a:pt x="303" y="185"/>
                    <a:pt x="261" y="101"/>
                    <a:pt x="220" y="60"/>
                  </a:cubicBezTo>
                  <a:cubicBezTo>
                    <a:pt x="161" y="30"/>
                    <a:pt x="117" y="1"/>
                    <a:pt x="8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5639275" y="3583050"/>
              <a:ext cx="31575" cy="12025"/>
            </a:xfrm>
            <a:custGeom>
              <a:avLst/>
              <a:gdLst/>
              <a:ahLst/>
              <a:cxnLst/>
              <a:rect l="l" t="t" r="r" b="b"/>
              <a:pathLst>
                <a:path w="1263" h="481" extrusionOk="0">
                  <a:moveTo>
                    <a:pt x="0" y="0"/>
                  </a:moveTo>
                  <a:cubicBezTo>
                    <a:pt x="0" y="0"/>
                    <a:pt x="0" y="136"/>
                    <a:pt x="84" y="219"/>
                  </a:cubicBezTo>
                  <a:cubicBezTo>
                    <a:pt x="167" y="355"/>
                    <a:pt x="386" y="480"/>
                    <a:pt x="605" y="480"/>
                  </a:cubicBezTo>
                  <a:cubicBezTo>
                    <a:pt x="866" y="480"/>
                    <a:pt x="1043" y="355"/>
                    <a:pt x="1127" y="219"/>
                  </a:cubicBezTo>
                  <a:cubicBezTo>
                    <a:pt x="1210" y="136"/>
                    <a:pt x="1262" y="53"/>
                    <a:pt x="1262" y="53"/>
                  </a:cubicBezTo>
                  <a:cubicBezTo>
                    <a:pt x="1251" y="42"/>
                    <a:pt x="1241" y="37"/>
                    <a:pt x="1230" y="37"/>
                  </a:cubicBezTo>
                  <a:cubicBezTo>
                    <a:pt x="1189" y="37"/>
                    <a:pt x="1142" y="103"/>
                    <a:pt x="1043" y="136"/>
                  </a:cubicBezTo>
                  <a:cubicBezTo>
                    <a:pt x="949" y="219"/>
                    <a:pt x="782" y="313"/>
                    <a:pt x="605" y="313"/>
                  </a:cubicBezTo>
                  <a:cubicBezTo>
                    <a:pt x="428" y="313"/>
                    <a:pt x="261" y="219"/>
                    <a:pt x="167" y="178"/>
                  </a:cubicBezTo>
                  <a:cubicBezTo>
                    <a:pt x="84" y="94"/>
                    <a:pt x="42" y="0"/>
                    <a:pt x="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5780325" y="4719475"/>
              <a:ext cx="36000" cy="20625"/>
            </a:xfrm>
            <a:custGeom>
              <a:avLst/>
              <a:gdLst/>
              <a:ahLst/>
              <a:cxnLst/>
              <a:rect l="l" t="t" r="r" b="b"/>
              <a:pathLst>
                <a:path w="1440" h="825" extrusionOk="0">
                  <a:moveTo>
                    <a:pt x="1178" y="1"/>
                  </a:moveTo>
                  <a:cubicBezTo>
                    <a:pt x="1043" y="1"/>
                    <a:pt x="782" y="1"/>
                    <a:pt x="574" y="84"/>
                  </a:cubicBezTo>
                  <a:cubicBezTo>
                    <a:pt x="313" y="168"/>
                    <a:pt x="136" y="387"/>
                    <a:pt x="94" y="522"/>
                  </a:cubicBezTo>
                  <a:cubicBezTo>
                    <a:pt x="0" y="689"/>
                    <a:pt x="52" y="783"/>
                    <a:pt x="94" y="825"/>
                  </a:cubicBezTo>
                  <a:cubicBezTo>
                    <a:pt x="94" y="825"/>
                    <a:pt x="136" y="741"/>
                    <a:pt x="219" y="606"/>
                  </a:cubicBezTo>
                  <a:cubicBezTo>
                    <a:pt x="313" y="522"/>
                    <a:pt x="480" y="387"/>
                    <a:pt x="657" y="303"/>
                  </a:cubicBezTo>
                  <a:cubicBezTo>
                    <a:pt x="834" y="220"/>
                    <a:pt x="1043" y="168"/>
                    <a:pt x="1178" y="168"/>
                  </a:cubicBezTo>
                  <a:cubicBezTo>
                    <a:pt x="1304" y="168"/>
                    <a:pt x="1439" y="126"/>
                    <a:pt x="1439" y="126"/>
                  </a:cubicBezTo>
                  <a:cubicBezTo>
                    <a:pt x="1439" y="84"/>
                    <a:pt x="1356" y="43"/>
                    <a:pt x="1178" y="1"/>
                  </a:cubicBezTo>
                  <a:close/>
                </a:path>
              </a:pathLst>
            </a:custGeom>
            <a:solidFill>
              <a:srgbClr val="576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5810825" y="4726000"/>
              <a:ext cx="34700" cy="21675"/>
            </a:xfrm>
            <a:custGeom>
              <a:avLst/>
              <a:gdLst/>
              <a:ahLst/>
              <a:cxnLst/>
              <a:rect l="l" t="t" r="r" b="b"/>
              <a:pathLst>
                <a:path w="1388" h="867" extrusionOk="0">
                  <a:moveTo>
                    <a:pt x="1126" y="1"/>
                  </a:moveTo>
                  <a:cubicBezTo>
                    <a:pt x="960" y="1"/>
                    <a:pt x="741" y="1"/>
                    <a:pt x="522" y="126"/>
                  </a:cubicBezTo>
                  <a:cubicBezTo>
                    <a:pt x="303" y="261"/>
                    <a:pt x="136" y="428"/>
                    <a:pt x="84" y="605"/>
                  </a:cubicBezTo>
                  <a:cubicBezTo>
                    <a:pt x="0" y="741"/>
                    <a:pt x="0" y="824"/>
                    <a:pt x="42" y="866"/>
                  </a:cubicBezTo>
                  <a:cubicBezTo>
                    <a:pt x="84" y="866"/>
                    <a:pt x="136" y="783"/>
                    <a:pt x="219" y="689"/>
                  </a:cubicBezTo>
                  <a:cubicBezTo>
                    <a:pt x="303" y="564"/>
                    <a:pt x="438" y="428"/>
                    <a:pt x="605" y="345"/>
                  </a:cubicBezTo>
                  <a:cubicBezTo>
                    <a:pt x="824" y="261"/>
                    <a:pt x="1001" y="168"/>
                    <a:pt x="1126" y="168"/>
                  </a:cubicBezTo>
                  <a:cubicBezTo>
                    <a:pt x="1262" y="126"/>
                    <a:pt x="1345" y="126"/>
                    <a:pt x="1345" y="84"/>
                  </a:cubicBezTo>
                  <a:cubicBezTo>
                    <a:pt x="1387" y="84"/>
                    <a:pt x="1304" y="1"/>
                    <a:pt x="1126" y="1"/>
                  </a:cubicBezTo>
                  <a:close/>
                </a:path>
              </a:pathLst>
            </a:custGeom>
            <a:solidFill>
              <a:srgbClr val="576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5577225" y="4732525"/>
              <a:ext cx="50075" cy="13325"/>
            </a:xfrm>
            <a:custGeom>
              <a:avLst/>
              <a:gdLst/>
              <a:ahLst/>
              <a:cxnLst/>
              <a:rect l="l" t="t" r="r" b="b"/>
              <a:pathLst>
                <a:path w="2003" h="533" extrusionOk="0">
                  <a:moveTo>
                    <a:pt x="960" y="0"/>
                  </a:moveTo>
                  <a:cubicBezTo>
                    <a:pt x="824" y="0"/>
                    <a:pt x="657" y="42"/>
                    <a:pt x="522" y="84"/>
                  </a:cubicBezTo>
                  <a:cubicBezTo>
                    <a:pt x="438" y="126"/>
                    <a:pt x="303" y="219"/>
                    <a:pt x="219" y="261"/>
                  </a:cubicBezTo>
                  <a:cubicBezTo>
                    <a:pt x="94" y="386"/>
                    <a:pt x="0" y="480"/>
                    <a:pt x="42" y="522"/>
                  </a:cubicBezTo>
                  <a:cubicBezTo>
                    <a:pt x="42" y="529"/>
                    <a:pt x="46" y="533"/>
                    <a:pt x="55" y="533"/>
                  </a:cubicBezTo>
                  <a:cubicBezTo>
                    <a:pt x="91" y="533"/>
                    <a:pt x="200" y="463"/>
                    <a:pt x="303" y="386"/>
                  </a:cubicBezTo>
                  <a:cubicBezTo>
                    <a:pt x="480" y="344"/>
                    <a:pt x="699" y="261"/>
                    <a:pt x="1001" y="219"/>
                  </a:cubicBezTo>
                  <a:cubicBezTo>
                    <a:pt x="1262" y="219"/>
                    <a:pt x="1481" y="261"/>
                    <a:pt x="1658" y="303"/>
                  </a:cubicBezTo>
                  <a:cubicBezTo>
                    <a:pt x="1825" y="344"/>
                    <a:pt x="1961" y="386"/>
                    <a:pt x="1961" y="386"/>
                  </a:cubicBezTo>
                  <a:cubicBezTo>
                    <a:pt x="2003" y="344"/>
                    <a:pt x="1919" y="261"/>
                    <a:pt x="1742" y="167"/>
                  </a:cubicBezTo>
                  <a:cubicBezTo>
                    <a:pt x="1658" y="84"/>
                    <a:pt x="1523" y="42"/>
                    <a:pt x="1398" y="42"/>
                  </a:cubicBezTo>
                  <a:cubicBezTo>
                    <a:pt x="1262" y="0"/>
                    <a:pt x="1137" y="0"/>
                    <a:pt x="960" y="0"/>
                  </a:cubicBezTo>
                  <a:close/>
                </a:path>
              </a:pathLst>
            </a:custGeom>
            <a:solidFill>
              <a:srgbClr val="576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5499000" y="3571050"/>
              <a:ext cx="55550" cy="60375"/>
            </a:xfrm>
            <a:custGeom>
              <a:avLst/>
              <a:gdLst/>
              <a:ahLst/>
              <a:cxnLst/>
              <a:rect l="l" t="t" r="r" b="b"/>
              <a:pathLst>
                <a:path w="2222" h="2415" extrusionOk="0">
                  <a:moveTo>
                    <a:pt x="959" y="0"/>
                  </a:moveTo>
                  <a:cubicBezTo>
                    <a:pt x="647" y="0"/>
                    <a:pt x="357" y="178"/>
                    <a:pt x="261" y="480"/>
                  </a:cubicBezTo>
                  <a:cubicBezTo>
                    <a:pt x="1" y="1096"/>
                    <a:pt x="439" y="1961"/>
                    <a:pt x="1002" y="2264"/>
                  </a:cubicBezTo>
                  <a:cubicBezTo>
                    <a:pt x="1198" y="2366"/>
                    <a:pt x="1419" y="2415"/>
                    <a:pt x="1627" y="2415"/>
                  </a:cubicBezTo>
                  <a:cubicBezTo>
                    <a:pt x="1695" y="2415"/>
                    <a:pt x="1762" y="2409"/>
                    <a:pt x="1826" y="2399"/>
                  </a:cubicBezTo>
                  <a:cubicBezTo>
                    <a:pt x="1961" y="2399"/>
                    <a:pt x="2128" y="2305"/>
                    <a:pt x="2222" y="2222"/>
                  </a:cubicBezTo>
                  <a:lnTo>
                    <a:pt x="1867" y="699"/>
                  </a:lnTo>
                  <a:cubicBezTo>
                    <a:pt x="1784" y="439"/>
                    <a:pt x="1607" y="220"/>
                    <a:pt x="1346" y="95"/>
                  </a:cubicBezTo>
                  <a:cubicBezTo>
                    <a:pt x="1221" y="31"/>
                    <a:pt x="1088" y="0"/>
                    <a:pt x="95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4"/>
            <p:cNvSpPr/>
            <p:nvPr/>
          </p:nvSpPr>
          <p:spPr>
            <a:xfrm>
              <a:off x="5512050" y="3586425"/>
              <a:ext cx="37025" cy="39150"/>
            </a:xfrm>
            <a:custGeom>
              <a:avLst/>
              <a:gdLst/>
              <a:ahLst/>
              <a:cxnLst/>
              <a:rect l="l" t="t" r="r" b="b"/>
              <a:pathLst>
                <a:path w="1481" h="1566" extrusionOk="0">
                  <a:moveTo>
                    <a:pt x="219" y="1"/>
                  </a:moveTo>
                  <a:cubicBezTo>
                    <a:pt x="177" y="1"/>
                    <a:pt x="136" y="43"/>
                    <a:pt x="94" y="126"/>
                  </a:cubicBezTo>
                  <a:cubicBezTo>
                    <a:pt x="0" y="303"/>
                    <a:pt x="94" y="564"/>
                    <a:pt x="136" y="741"/>
                  </a:cubicBezTo>
                  <a:cubicBezTo>
                    <a:pt x="177" y="783"/>
                    <a:pt x="219" y="866"/>
                    <a:pt x="261" y="908"/>
                  </a:cubicBezTo>
                  <a:cubicBezTo>
                    <a:pt x="396" y="1127"/>
                    <a:pt x="522" y="1304"/>
                    <a:pt x="741" y="1388"/>
                  </a:cubicBezTo>
                  <a:lnTo>
                    <a:pt x="741" y="1430"/>
                  </a:lnTo>
                  <a:cubicBezTo>
                    <a:pt x="824" y="1482"/>
                    <a:pt x="1043" y="1565"/>
                    <a:pt x="1179" y="1565"/>
                  </a:cubicBezTo>
                  <a:lnTo>
                    <a:pt x="1262" y="1565"/>
                  </a:lnTo>
                  <a:cubicBezTo>
                    <a:pt x="1481" y="1430"/>
                    <a:pt x="1262" y="1002"/>
                    <a:pt x="1179" y="825"/>
                  </a:cubicBezTo>
                  <a:cubicBezTo>
                    <a:pt x="1043" y="647"/>
                    <a:pt x="918" y="439"/>
                    <a:pt x="741" y="262"/>
                  </a:cubicBezTo>
                  <a:cubicBezTo>
                    <a:pt x="657" y="178"/>
                    <a:pt x="522" y="84"/>
                    <a:pt x="438" y="43"/>
                  </a:cubicBezTo>
                  <a:cubicBezTo>
                    <a:pt x="355" y="43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DA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4"/>
            <p:cNvSpPr/>
            <p:nvPr/>
          </p:nvSpPr>
          <p:spPr>
            <a:xfrm>
              <a:off x="5517525" y="3585650"/>
              <a:ext cx="29475" cy="35475"/>
            </a:xfrm>
            <a:custGeom>
              <a:avLst/>
              <a:gdLst/>
              <a:ahLst/>
              <a:cxnLst/>
              <a:rect l="l" t="t" r="r" b="b"/>
              <a:pathLst>
                <a:path w="1179" h="1419" extrusionOk="0">
                  <a:moveTo>
                    <a:pt x="69" y="1"/>
                  </a:moveTo>
                  <a:cubicBezTo>
                    <a:pt x="21" y="1"/>
                    <a:pt x="0" y="11"/>
                    <a:pt x="0" y="32"/>
                  </a:cubicBezTo>
                  <a:cubicBezTo>
                    <a:pt x="0" y="32"/>
                    <a:pt x="84" y="32"/>
                    <a:pt x="261" y="115"/>
                  </a:cubicBezTo>
                  <a:cubicBezTo>
                    <a:pt x="396" y="209"/>
                    <a:pt x="605" y="334"/>
                    <a:pt x="741" y="553"/>
                  </a:cubicBezTo>
                  <a:cubicBezTo>
                    <a:pt x="918" y="731"/>
                    <a:pt x="1001" y="991"/>
                    <a:pt x="1043" y="1116"/>
                  </a:cubicBezTo>
                  <a:cubicBezTo>
                    <a:pt x="1126" y="1294"/>
                    <a:pt x="1126" y="1419"/>
                    <a:pt x="1179" y="1419"/>
                  </a:cubicBezTo>
                  <a:cubicBezTo>
                    <a:pt x="1179" y="1419"/>
                    <a:pt x="1179" y="1294"/>
                    <a:pt x="1126" y="1116"/>
                  </a:cubicBezTo>
                  <a:cubicBezTo>
                    <a:pt x="1085" y="939"/>
                    <a:pt x="1043" y="678"/>
                    <a:pt x="866" y="470"/>
                  </a:cubicBezTo>
                  <a:cubicBezTo>
                    <a:pt x="699" y="251"/>
                    <a:pt x="480" y="74"/>
                    <a:pt x="303" y="32"/>
                  </a:cubicBezTo>
                  <a:cubicBezTo>
                    <a:pt x="193" y="11"/>
                    <a:pt x="117" y="1"/>
                    <a:pt x="6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5530550" y="3591900"/>
              <a:ext cx="12025" cy="20625"/>
            </a:xfrm>
            <a:custGeom>
              <a:avLst/>
              <a:gdLst/>
              <a:ahLst/>
              <a:cxnLst/>
              <a:rect l="l" t="t" r="r" b="b"/>
              <a:pathLst>
                <a:path w="481" h="825" extrusionOk="0">
                  <a:moveTo>
                    <a:pt x="84" y="1"/>
                  </a:moveTo>
                  <a:cubicBezTo>
                    <a:pt x="84" y="1"/>
                    <a:pt x="42" y="43"/>
                    <a:pt x="1" y="126"/>
                  </a:cubicBezTo>
                  <a:cubicBezTo>
                    <a:pt x="1" y="220"/>
                    <a:pt x="1" y="345"/>
                    <a:pt x="42" y="522"/>
                  </a:cubicBezTo>
                  <a:cubicBezTo>
                    <a:pt x="136" y="647"/>
                    <a:pt x="220" y="741"/>
                    <a:pt x="303" y="783"/>
                  </a:cubicBezTo>
                  <a:cubicBezTo>
                    <a:pt x="397" y="825"/>
                    <a:pt x="480" y="825"/>
                    <a:pt x="480" y="825"/>
                  </a:cubicBezTo>
                  <a:cubicBezTo>
                    <a:pt x="480" y="783"/>
                    <a:pt x="439" y="783"/>
                    <a:pt x="345" y="741"/>
                  </a:cubicBezTo>
                  <a:cubicBezTo>
                    <a:pt x="303" y="647"/>
                    <a:pt x="220" y="564"/>
                    <a:pt x="178" y="481"/>
                  </a:cubicBezTo>
                  <a:cubicBezTo>
                    <a:pt x="136" y="345"/>
                    <a:pt x="84" y="220"/>
                    <a:pt x="84" y="126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14"/>
          <p:cNvSpPr/>
          <p:nvPr/>
        </p:nvSpPr>
        <p:spPr>
          <a:xfrm rot="10800000">
            <a:off x="4030648" y="2429683"/>
            <a:ext cx="2067203" cy="1495442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4"/>
          <p:cNvSpPr/>
          <p:nvPr/>
        </p:nvSpPr>
        <p:spPr>
          <a:xfrm flipH="1">
            <a:off x="763924" y="1766825"/>
            <a:ext cx="2156476" cy="1347428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4"/>
          <p:cNvSpPr/>
          <p:nvPr/>
        </p:nvSpPr>
        <p:spPr>
          <a:xfrm>
            <a:off x="5954450" y="545675"/>
            <a:ext cx="2278176" cy="1423469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4"/>
          <p:cNvSpPr txBox="1">
            <a:spLocks noGrp="1"/>
          </p:cNvSpPr>
          <p:nvPr>
            <p:ph type="subTitle" idx="1"/>
          </p:nvPr>
        </p:nvSpPr>
        <p:spPr>
          <a:xfrm>
            <a:off x="6375925" y="108556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0" name="Google Shape;1160;p14"/>
          <p:cNvSpPr txBox="1">
            <a:spLocks noGrp="1"/>
          </p:cNvSpPr>
          <p:nvPr>
            <p:ph type="subTitle" idx="2"/>
          </p:nvPr>
        </p:nvSpPr>
        <p:spPr>
          <a:xfrm>
            <a:off x="888525" y="226445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1" name="Google Shape;1161;p14"/>
          <p:cNvSpPr txBox="1">
            <a:spLocks noGrp="1"/>
          </p:cNvSpPr>
          <p:nvPr>
            <p:ph type="subTitle" idx="3"/>
          </p:nvPr>
        </p:nvSpPr>
        <p:spPr>
          <a:xfrm>
            <a:off x="4210750" y="311425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2" name="Google Shape;1162;p14"/>
          <p:cNvSpPr txBox="1">
            <a:spLocks noGrp="1"/>
          </p:cNvSpPr>
          <p:nvPr>
            <p:ph type="subTitle" idx="4"/>
          </p:nvPr>
        </p:nvSpPr>
        <p:spPr>
          <a:xfrm>
            <a:off x="801375" y="1721085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163" name="Google Shape;1163;p14"/>
          <p:cNvSpPr txBox="1">
            <a:spLocks noGrp="1"/>
          </p:cNvSpPr>
          <p:nvPr>
            <p:ph type="subTitle" idx="5"/>
          </p:nvPr>
        </p:nvSpPr>
        <p:spPr>
          <a:xfrm>
            <a:off x="4123600" y="2565160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164" name="Google Shape;1164;p14"/>
          <p:cNvSpPr txBox="1">
            <a:spLocks noGrp="1"/>
          </p:cNvSpPr>
          <p:nvPr>
            <p:ph type="subTitle" idx="6"/>
          </p:nvPr>
        </p:nvSpPr>
        <p:spPr>
          <a:xfrm>
            <a:off x="6250800" y="539099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aira Condensed"/>
              <a:buNone/>
              <a:defRPr sz="14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165" name="Google Shape;1165;p14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cxnSp>
        <p:nvCxnSpPr>
          <p:cNvPr id="1166" name="Google Shape;1166;p14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_1_1_2">
    <p:bg>
      <p:bgPr>
        <a:solidFill>
          <a:srgbClr val="CFD9E0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15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169" name="Google Shape;1169;p15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170" name="Google Shape;1170;p15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1" name="Google Shape;1171;p15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172" name="Google Shape;1172;p1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1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1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1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1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1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1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1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0" name="Google Shape;1180;p15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2" name="Google Shape;1182;p15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183" name="Google Shape;1183;p1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1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1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1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1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1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1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15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2" name="Google Shape;1192;p15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1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195" name="Google Shape;1195;p15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6" name="Google Shape;1196;p15"/>
          <p:cNvSpPr/>
          <p:nvPr/>
        </p:nvSpPr>
        <p:spPr>
          <a:xfrm>
            <a:off x="6602206" y="4444339"/>
            <a:ext cx="1535734" cy="308649"/>
          </a:xfrm>
          <a:custGeom>
            <a:avLst/>
            <a:gdLst/>
            <a:ahLst/>
            <a:cxnLst/>
            <a:rect l="l" t="t" r="r" b="b"/>
            <a:pathLst>
              <a:path w="22495" h="4521" extrusionOk="0">
                <a:moveTo>
                  <a:pt x="11265" y="0"/>
                </a:moveTo>
                <a:cubicBezTo>
                  <a:pt x="5054" y="0"/>
                  <a:pt x="0" y="1022"/>
                  <a:pt x="0" y="2261"/>
                </a:cubicBezTo>
                <a:cubicBezTo>
                  <a:pt x="0" y="3508"/>
                  <a:pt x="5054" y="4521"/>
                  <a:pt x="11265" y="4521"/>
                </a:cubicBezTo>
                <a:cubicBezTo>
                  <a:pt x="17449" y="4521"/>
                  <a:pt x="22494" y="3508"/>
                  <a:pt x="22494" y="2261"/>
                </a:cubicBezTo>
                <a:cubicBezTo>
                  <a:pt x="22494" y="1022"/>
                  <a:pt x="17449" y="0"/>
                  <a:pt x="11265" y="0"/>
                </a:cubicBezTo>
                <a:close/>
              </a:path>
            </a:pathLst>
          </a:custGeom>
          <a:solidFill>
            <a:srgbClr val="8CACB9">
              <a:alpha val="9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5"/>
          <p:cNvSpPr/>
          <p:nvPr/>
        </p:nvSpPr>
        <p:spPr>
          <a:xfrm>
            <a:off x="1934406" y="829801"/>
            <a:ext cx="5115643" cy="3700569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5"/>
          <p:cNvSpPr txBox="1">
            <a:spLocks noGrp="1"/>
          </p:cNvSpPr>
          <p:nvPr>
            <p:ph type="ctrTitle"/>
          </p:nvPr>
        </p:nvSpPr>
        <p:spPr>
          <a:xfrm>
            <a:off x="2498700" y="1170000"/>
            <a:ext cx="41466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None/>
              <a:defRPr sz="5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5"/>
          <p:cNvSpPr txBox="1">
            <a:spLocks noGrp="1"/>
          </p:cNvSpPr>
          <p:nvPr>
            <p:ph type="subTitle" idx="1"/>
          </p:nvPr>
        </p:nvSpPr>
        <p:spPr>
          <a:xfrm>
            <a:off x="2777925" y="2112025"/>
            <a:ext cx="3588300" cy="19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00" name="Google Shape;1200;p15"/>
          <p:cNvGrpSpPr/>
          <p:nvPr/>
        </p:nvGrpSpPr>
        <p:grpSpPr>
          <a:xfrm>
            <a:off x="6447213" y="1177150"/>
            <a:ext cx="1535747" cy="3435614"/>
            <a:chOff x="6447213" y="1177150"/>
            <a:chExt cx="1535747" cy="3435614"/>
          </a:xfrm>
        </p:grpSpPr>
        <p:sp>
          <p:nvSpPr>
            <p:cNvPr id="1201" name="Google Shape;1201;p15"/>
            <p:cNvSpPr/>
            <p:nvPr/>
          </p:nvSpPr>
          <p:spPr>
            <a:xfrm>
              <a:off x="7245812" y="1840461"/>
              <a:ext cx="359653" cy="271567"/>
            </a:xfrm>
            <a:custGeom>
              <a:avLst/>
              <a:gdLst/>
              <a:ahLst/>
              <a:cxnLst/>
              <a:rect l="l" t="t" r="r" b="b"/>
              <a:pathLst>
                <a:path w="2903" h="2192" extrusionOk="0">
                  <a:moveTo>
                    <a:pt x="1655" y="0"/>
                  </a:moveTo>
                  <a:cubicBezTo>
                    <a:pt x="1203" y="0"/>
                    <a:pt x="642" y="154"/>
                    <a:pt x="371" y="525"/>
                  </a:cubicBezTo>
                  <a:cubicBezTo>
                    <a:pt x="1" y="1094"/>
                    <a:pt x="227" y="1582"/>
                    <a:pt x="416" y="2152"/>
                  </a:cubicBezTo>
                  <a:cubicBezTo>
                    <a:pt x="430" y="2179"/>
                    <a:pt x="454" y="2191"/>
                    <a:pt x="476" y="2191"/>
                  </a:cubicBezTo>
                  <a:cubicBezTo>
                    <a:pt x="514" y="2191"/>
                    <a:pt x="548" y="2158"/>
                    <a:pt x="525" y="2107"/>
                  </a:cubicBezTo>
                  <a:cubicBezTo>
                    <a:pt x="416" y="1655"/>
                    <a:pt x="190" y="1248"/>
                    <a:pt x="416" y="796"/>
                  </a:cubicBezTo>
                  <a:cubicBezTo>
                    <a:pt x="597" y="299"/>
                    <a:pt x="1167" y="190"/>
                    <a:pt x="1655" y="154"/>
                  </a:cubicBezTo>
                  <a:cubicBezTo>
                    <a:pt x="1673" y="153"/>
                    <a:pt x="1690" y="153"/>
                    <a:pt x="1707" y="153"/>
                  </a:cubicBezTo>
                  <a:cubicBezTo>
                    <a:pt x="2571" y="153"/>
                    <a:pt x="2853" y="1037"/>
                    <a:pt x="2631" y="1772"/>
                  </a:cubicBezTo>
                  <a:cubicBezTo>
                    <a:pt x="2609" y="1817"/>
                    <a:pt x="2646" y="1848"/>
                    <a:pt x="2685" y="1848"/>
                  </a:cubicBezTo>
                  <a:cubicBezTo>
                    <a:pt x="2710" y="1848"/>
                    <a:pt x="2735" y="1836"/>
                    <a:pt x="2749" y="1809"/>
                  </a:cubicBezTo>
                  <a:cubicBezTo>
                    <a:pt x="2858" y="1429"/>
                    <a:pt x="2903" y="1022"/>
                    <a:pt x="2749" y="642"/>
                  </a:cubicBezTo>
                  <a:cubicBezTo>
                    <a:pt x="2523" y="190"/>
                    <a:pt x="2143" y="36"/>
                    <a:pt x="165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6629827" y="2101375"/>
              <a:ext cx="676563" cy="519719"/>
            </a:xfrm>
            <a:custGeom>
              <a:avLst/>
              <a:gdLst/>
              <a:ahLst/>
              <a:cxnLst/>
              <a:rect l="l" t="t" r="r" b="b"/>
              <a:pathLst>
                <a:path w="5461" h="4195" extrusionOk="0">
                  <a:moveTo>
                    <a:pt x="4484" y="1"/>
                  </a:moveTo>
                  <a:cubicBezTo>
                    <a:pt x="4105" y="381"/>
                    <a:pt x="3761" y="796"/>
                    <a:pt x="3427" y="1176"/>
                  </a:cubicBezTo>
                  <a:cubicBezTo>
                    <a:pt x="3128" y="1547"/>
                    <a:pt x="2785" y="1890"/>
                    <a:pt x="2486" y="2225"/>
                  </a:cubicBezTo>
                  <a:cubicBezTo>
                    <a:pt x="2224" y="1809"/>
                    <a:pt x="1772" y="1475"/>
                    <a:pt x="1428" y="1131"/>
                  </a:cubicBezTo>
                  <a:cubicBezTo>
                    <a:pt x="1392" y="1095"/>
                    <a:pt x="1013" y="760"/>
                    <a:pt x="787" y="607"/>
                  </a:cubicBezTo>
                  <a:cubicBezTo>
                    <a:pt x="488" y="760"/>
                    <a:pt x="190" y="1023"/>
                    <a:pt x="0" y="1285"/>
                  </a:cubicBezTo>
                  <a:cubicBezTo>
                    <a:pt x="226" y="1664"/>
                    <a:pt x="488" y="1999"/>
                    <a:pt x="750" y="2379"/>
                  </a:cubicBezTo>
                  <a:cubicBezTo>
                    <a:pt x="1202" y="2984"/>
                    <a:pt x="1727" y="3545"/>
                    <a:pt x="2333" y="4033"/>
                  </a:cubicBezTo>
                  <a:cubicBezTo>
                    <a:pt x="2434" y="4103"/>
                    <a:pt x="2556" y="4194"/>
                    <a:pt x="2663" y="4194"/>
                  </a:cubicBezTo>
                  <a:cubicBezTo>
                    <a:pt x="2680" y="4194"/>
                    <a:pt x="2696" y="4192"/>
                    <a:pt x="2712" y="4187"/>
                  </a:cubicBezTo>
                  <a:cubicBezTo>
                    <a:pt x="2821" y="4187"/>
                    <a:pt x="2857" y="4151"/>
                    <a:pt x="2938" y="4069"/>
                  </a:cubicBezTo>
                  <a:cubicBezTo>
                    <a:pt x="3463" y="3699"/>
                    <a:pt x="3806" y="3247"/>
                    <a:pt x="4213" y="2758"/>
                  </a:cubicBezTo>
                  <a:cubicBezTo>
                    <a:pt x="4629" y="2189"/>
                    <a:pt x="5045" y="1628"/>
                    <a:pt x="5461" y="1059"/>
                  </a:cubicBezTo>
                  <a:lnTo>
                    <a:pt x="4484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7021818" y="2247071"/>
              <a:ext cx="32583" cy="37043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90" y="109"/>
                    <a:pt x="109" y="181"/>
                    <a:pt x="0" y="299"/>
                  </a:cubicBezTo>
                  <a:lnTo>
                    <a:pt x="0" y="299"/>
                  </a:lnTo>
                  <a:cubicBezTo>
                    <a:pt x="109" y="181"/>
                    <a:pt x="190" y="109"/>
                    <a:pt x="263" y="0"/>
                  </a:cubicBez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021818" y="2143994"/>
              <a:ext cx="233037" cy="280115"/>
            </a:xfrm>
            <a:custGeom>
              <a:avLst/>
              <a:gdLst/>
              <a:ahLst/>
              <a:cxnLst/>
              <a:rect l="l" t="t" r="r" b="b"/>
              <a:pathLst>
                <a:path w="1881" h="2261" extrusionOk="0">
                  <a:moveTo>
                    <a:pt x="1013" y="0"/>
                  </a:moveTo>
                  <a:cubicBezTo>
                    <a:pt x="751" y="263"/>
                    <a:pt x="489" y="561"/>
                    <a:pt x="263" y="832"/>
                  </a:cubicBezTo>
                  <a:cubicBezTo>
                    <a:pt x="190" y="941"/>
                    <a:pt x="109" y="1013"/>
                    <a:pt x="0" y="1131"/>
                  </a:cubicBezTo>
                  <a:cubicBezTo>
                    <a:pt x="299" y="1583"/>
                    <a:pt x="678" y="1998"/>
                    <a:pt x="1130" y="2261"/>
                  </a:cubicBezTo>
                  <a:cubicBezTo>
                    <a:pt x="1393" y="1962"/>
                    <a:pt x="1655" y="1619"/>
                    <a:pt x="1881" y="1284"/>
                  </a:cubicBezTo>
                  <a:cubicBezTo>
                    <a:pt x="1845" y="1131"/>
                    <a:pt x="1772" y="1013"/>
                    <a:pt x="1691" y="868"/>
                  </a:cubicBezTo>
                  <a:cubicBezTo>
                    <a:pt x="1501" y="561"/>
                    <a:pt x="1275" y="263"/>
                    <a:pt x="1013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534850" y="2180913"/>
              <a:ext cx="448110" cy="504604"/>
            </a:xfrm>
            <a:custGeom>
              <a:avLst/>
              <a:gdLst/>
              <a:ahLst/>
              <a:cxnLst/>
              <a:rect l="l" t="t" r="r" b="b"/>
              <a:pathLst>
                <a:path w="3617" h="4073" extrusionOk="0">
                  <a:moveTo>
                    <a:pt x="2523" y="1"/>
                  </a:moveTo>
                  <a:lnTo>
                    <a:pt x="1320" y="941"/>
                  </a:lnTo>
                  <a:cubicBezTo>
                    <a:pt x="1510" y="1357"/>
                    <a:pt x="1700" y="1809"/>
                    <a:pt x="1845" y="2225"/>
                  </a:cubicBezTo>
                  <a:cubicBezTo>
                    <a:pt x="1284" y="2568"/>
                    <a:pt x="678" y="2794"/>
                    <a:pt x="36" y="2903"/>
                  </a:cubicBezTo>
                  <a:cubicBezTo>
                    <a:pt x="0" y="3246"/>
                    <a:pt x="36" y="3617"/>
                    <a:pt x="118" y="3925"/>
                  </a:cubicBezTo>
                  <a:cubicBezTo>
                    <a:pt x="118" y="3961"/>
                    <a:pt x="118" y="3997"/>
                    <a:pt x="154" y="4033"/>
                  </a:cubicBezTo>
                  <a:cubicBezTo>
                    <a:pt x="190" y="4033"/>
                    <a:pt x="226" y="4069"/>
                    <a:pt x="262" y="4069"/>
                  </a:cubicBezTo>
                  <a:cubicBezTo>
                    <a:pt x="312" y="4071"/>
                    <a:pt x="362" y="4073"/>
                    <a:pt x="411" y="4073"/>
                  </a:cubicBezTo>
                  <a:cubicBezTo>
                    <a:pt x="1160" y="4073"/>
                    <a:pt x="1926" y="3825"/>
                    <a:pt x="2604" y="3545"/>
                  </a:cubicBezTo>
                  <a:cubicBezTo>
                    <a:pt x="2902" y="3391"/>
                    <a:pt x="3201" y="3283"/>
                    <a:pt x="3391" y="3057"/>
                  </a:cubicBezTo>
                  <a:cubicBezTo>
                    <a:pt x="3463" y="3020"/>
                    <a:pt x="3508" y="2939"/>
                    <a:pt x="3544" y="2867"/>
                  </a:cubicBezTo>
                  <a:cubicBezTo>
                    <a:pt x="3580" y="2794"/>
                    <a:pt x="3617" y="2677"/>
                    <a:pt x="3617" y="2605"/>
                  </a:cubicBezTo>
                  <a:cubicBezTo>
                    <a:pt x="3580" y="2116"/>
                    <a:pt x="3354" y="1619"/>
                    <a:pt x="3128" y="1212"/>
                  </a:cubicBezTo>
                  <a:cubicBezTo>
                    <a:pt x="2902" y="833"/>
                    <a:pt x="2749" y="381"/>
                    <a:pt x="2523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698385" y="2180913"/>
              <a:ext cx="205038" cy="182738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0" y="941"/>
                  </a:moveTo>
                  <a:cubicBezTo>
                    <a:pt x="72" y="1095"/>
                    <a:pt x="154" y="1285"/>
                    <a:pt x="226" y="1474"/>
                  </a:cubicBezTo>
                  <a:lnTo>
                    <a:pt x="226" y="1474"/>
                  </a:lnTo>
                  <a:cubicBezTo>
                    <a:pt x="154" y="1285"/>
                    <a:pt x="72" y="1095"/>
                    <a:pt x="0" y="941"/>
                  </a:cubicBezTo>
                  <a:close/>
                  <a:moveTo>
                    <a:pt x="1239" y="37"/>
                  </a:moveTo>
                  <a:cubicBezTo>
                    <a:pt x="1392" y="344"/>
                    <a:pt x="1546" y="643"/>
                    <a:pt x="1655" y="941"/>
                  </a:cubicBezTo>
                  <a:lnTo>
                    <a:pt x="1655" y="941"/>
                  </a:lnTo>
                  <a:cubicBezTo>
                    <a:pt x="1546" y="643"/>
                    <a:pt x="1392" y="344"/>
                    <a:pt x="1239" y="37"/>
                  </a:cubicBezTo>
                  <a:close/>
                  <a:moveTo>
                    <a:pt x="1239" y="1"/>
                  </a:moveTo>
                  <a:lnTo>
                    <a:pt x="1239" y="37"/>
                  </a:lnTo>
                  <a:lnTo>
                    <a:pt x="1239" y="1"/>
                  </a:lnTo>
                  <a:close/>
                  <a:moveTo>
                    <a:pt x="1239" y="1"/>
                  </a:moveTo>
                  <a:lnTo>
                    <a:pt x="1239" y="1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7698385" y="2180913"/>
              <a:ext cx="205038" cy="182738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1203" y="1"/>
                  </a:moveTo>
                  <a:lnTo>
                    <a:pt x="0" y="941"/>
                  </a:lnTo>
                  <a:cubicBezTo>
                    <a:pt x="72" y="1095"/>
                    <a:pt x="154" y="1285"/>
                    <a:pt x="226" y="1474"/>
                  </a:cubicBezTo>
                  <a:cubicBezTo>
                    <a:pt x="751" y="1393"/>
                    <a:pt x="1239" y="1212"/>
                    <a:pt x="1655" y="941"/>
                  </a:cubicBezTo>
                  <a:cubicBezTo>
                    <a:pt x="1546" y="643"/>
                    <a:pt x="1392" y="344"/>
                    <a:pt x="1239" y="37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6839203" y="4512661"/>
              <a:ext cx="420235" cy="100103"/>
            </a:xfrm>
            <a:custGeom>
              <a:avLst/>
              <a:gdLst/>
              <a:ahLst/>
              <a:cxnLst/>
              <a:rect l="l" t="t" r="r" b="b"/>
              <a:pathLst>
                <a:path w="3392" h="808" extrusionOk="0">
                  <a:moveTo>
                    <a:pt x="1643" y="0"/>
                  </a:moveTo>
                  <a:cubicBezTo>
                    <a:pt x="1344" y="0"/>
                    <a:pt x="1048" y="20"/>
                    <a:pt x="760" y="57"/>
                  </a:cubicBezTo>
                  <a:cubicBezTo>
                    <a:pt x="570" y="57"/>
                    <a:pt x="263" y="94"/>
                    <a:pt x="118" y="247"/>
                  </a:cubicBezTo>
                  <a:cubicBezTo>
                    <a:pt x="37" y="320"/>
                    <a:pt x="1" y="428"/>
                    <a:pt x="37" y="582"/>
                  </a:cubicBezTo>
                  <a:cubicBezTo>
                    <a:pt x="380" y="654"/>
                    <a:pt x="715" y="735"/>
                    <a:pt x="1058" y="772"/>
                  </a:cubicBezTo>
                  <a:cubicBezTo>
                    <a:pt x="1321" y="808"/>
                    <a:pt x="1619" y="808"/>
                    <a:pt x="1926" y="808"/>
                  </a:cubicBezTo>
                  <a:cubicBezTo>
                    <a:pt x="2035" y="808"/>
                    <a:pt x="2189" y="808"/>
                    <a:pt x="2297" y="772"/>
                  </a:cubicBezTo>
                  <a:cubicBezTo>
                    <a:pt x="2451" y="772"/>
                    <a:pt x="2568" y="772"/>
                    <a:pt x="2677" y="735"/>
                  </a:cubicBezTo>
                  <a:cubicBezTo>
                    <a:pt x="2939" y="699"/>
                    <a:pt x="3165" y="654"/>
                    <a:pt x="3391" y="546"/>
                  </a:cubicBezTo>
                  <a:cubicBezTo>
                    <a:pt x="3391" y="428"/>
                    <a:pt x="3355" y="202"/>
                    <a:pt x="3246" y="166"/>
                  </a:cubicBezTo>
                  <a:cubicBezTo>
                    <a:pt x="3219" y="154"/>
                    <a:pt x="3189" y="150"/>
                    <a:pt x="3158" y="150"/>
                  </a:cubicBezTo>
                  <a:cubicBezTo>
                    <a:pt x="3096" y="150"/>
                    <a:pt x="3029" y="166"/>
                    <a:pt x="2975" y="166"/>
                  </a:cubicBezTo>
                  <a:cubicBezTo>
                    <a:pt x="2867" y="130"/>
                    <a:pt x="2794" y="130"/>
                    <a:pt x="2713" y="94"/>
                  </a:cubicBezTo>
                  <a:cubicBezTo>
                    <a:pt x="2363" y="29"/>
                    <a:pt x="2001" y="0"/>
                    <a:pt x="1643" y="0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6862742" y="4269959"/>
              <a:ext cx="378732" cy="291265"/>
            </a:xfrm>
            <a:custGeom>
              <a:avLst/>
              <a:gdLst/>
              <a:ahLst/>
              <a:cxnLst/>
              <a:rect l="l" t="t" r="r" b="b"/>
              <a:pathLst>
                <a:path w="3057" h="2351" extrusionOk="0">
                  <a:moveTo>
                    <a:pt x="2742" y="1"/>
                  </a:moveTo>
                  <a:cubicBezTo>
                    <a:pt x="2531" y="1"/>
                    <a:pt x="2298" y="72"/>
                    <a:pt x="2087" y="72"/>
                  </a:cubicBezTo>
                  <a:cubicBezTo>
                    <a:pt x="2032" y="72"/>
                    <a:pt x="1978" y="67"/>
                    <a:pt x="1926" y="54"/>
                  </a:cubicBezTo>
                  <a:lnTo>
                    <a:pt x="1926" y="1338"/>
                  </a:lnTo>
                  <a:cubicBezTo>
                    <a:pt x="1619" y="1338"/>
                    <a:pt x="1284" y="1447"/>
                    <a:pt x="941" y="1483"/>
                  </a:cubicBezTo>
                  <a:cubicBezTo>
                    <a:pt x="715" y="1528"/>
                    <a:pt x="489" y="1600"/>
                    <a:pt x="299" y="1754"/>
                  </a:cubicBezTo>
                  <a:cubicBezTo>
                    <a:pt x="118" y="1863"/>
                    <a:pt x="1" y="2089"/>
                    <a:pt x="1" y="2279"/>
                  </a:cubicBezTo>
                  <a:cubicBezTo>
                    <a:pt x="606" y="2351"/>
                    <a:pt x="1167" y="2351"/>
                    <a:pt x="1773" y="2351"/>
                  </a:cubicBezTo>
                  <a:cubicBezTo>
                    <a:pt x="2152" y="2315"/>
                    <a:pt x="2641" y="2351"/>
                    <a:pt x="3056" y="2206"/>
                  </a:cubicBezTo>
                  <a:cubicBezTo>
                    <a:pt x="3011" y="1447"/>
                    <a:pt x="2939" y="733"/>
                    <a:pt x="2903" y="18"/>
                  </a:cubicBezTo>
                  <a:cubicBezTo>
                    <a:pt x="2851" y="6"/>
                    <a:pt x="2797" y="1"/>
                    <a:pt x="274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6843663" y="4382948"/>
              <a:ext cx="411191" cy="199463"/>
            </a:xfrm>
            <a:custGeom>
              <a:avLst/>
              <a:gdLst/>
              <a:ahLst/>
              <a:cxnLst/>
              <a:rect l="l" t="t" r="r" b="b"/>
              <a:pathLst>
                <a:path w="3319" h="1610" extrusionOk="0">
                  <a:moveTo>
                    <a:pt x="1958" y="0"/>
                  </a:moveTo>
                  <a:cubicBezTo>
                    <a:pt x="1939" y="0"/>
                    <a:pt x="1927" y="3"/>
                    <a:pt x="1927" y="10"/>
                  </a:cubicBezTo>
                  <a:lnTo>
                    <a:pt x="1927" y="390"/>
                  </a:lnTo>
                  <a:cubicBezTo>
                    <a:pt x="1628" y="426"/>
                    <a:pt x="1321" y="462"/>
                    <a:pt x="1022" y="535"/>
                  </a:cubicBezTo>
                  <a:cubicBezTo>
                    <a:pt x="796" y="571"/>
                    <a:pt x="607" y="652"/>
                    <a:pt x="417" y="761"/>
                  </a:cubicBezTo>
                  <a:cubicBezTo>
                    <a:pt x="191" y="878"/>
                    <a:pt x="46" y="1104"/>
                    <a:pt x="1" y="1367"/>
                  </a:cubicBezTo>
                  <a:cubicBezTo>
                    <a:pt x="577" y="1509"/>
                    <a:pt x="1209" y="1609"/>
                    <a:pt x="1830" y="1609"/>
                  </a:cubicBezTo>
                  <a:cubicBezTo>
                    <a:pt x="2348" y="1609"/>
                    <a:pt x="2858" y="1539"/>
                    <a:pt x="3319" y="1367"/>
                  </a:cubicBezTo>
                  <a:lnTo>
                    <a:pt x="3319" y="1330"/>
                  </a:lnTo>
                  <a:lnTo>
                    <a:pt x="3319" y="1141"/>
                  </a:lnTo>
                  <a:cubicBezTo>
                    <a:pt x="3319" y="842"/>
                    <a:pt x="3283" y="571"/>
                    <a:pt x="3283" y="273"/>
                  </a:cubicBezTo>
                  <a:cubicBezTo>
                    <a:pt x="3283" y="236"/>
                    <a:pt x="3247" y="164"/>
                    <a:pt x="3210" y="119"/>
                  </a:cubicBezTo>
                  <a:cubicBezTo>
                    <a:pt x="3165" y="83"/>
                    <a:pt x="3129" y="83"/>
                    <a:pt x="3057" y="83"/>
                  </a:cubicBezTo>
                  <a:cubicBezTo>
                    <a:pt x="2939" y="119"/>
                    <a:pt x="2903" y="236"/>
                    <a:pt x="2867" y="309"/>
                  </a:cubicBezTo>
                  <a:cubicBezTo>
                    <a:pt x="2810" y="408"/>
                    <a:pt x="2751" y="465"/>
                    <a:pt x="2692" y="465"/>
                  </a:cubicBezTo>
                  <a:cubicBezTo>
                    <a:pt x="2638" y="465"/>
                    <a:pt x="2584" y="417"/>
                    <a:pt x="2532" y="309"/>
                  </a:cubicBezTo>
                  <a:cubicBezTo>
                    <a:pt x="2487" y="236"/>
                    <a:pt x="2487" y="164"/>
                    <a:pt x="2415" y="119"/>
                  </a:cubicBezTo>
                  <a:cubicBezTo>
                    <a:pt x="2379" y="83"/>
                    <a:pt x="2306" y="83"/>
                    <a:pt x="2261" y="47"/>
                  </a:cubicBezTo>
                  <a:cubicBezTo>
                    <a:pt x="2232" y="47"/>
                    <a:pt x="2035" y="0"/>
                    <a:pt x="1958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7030738" y="4421106"/>
              <a:ext cx="70741" cy="56122"/>
            </a:xfrm>
            <a:custGeom>
              <a:avLst/>
              <a:gdLst/>
              <a:ahLst/>
              <a:cxnLst/>
              <a:rect l="l" t="t" r="r" b="b"/>
              <a:pathLst>
                <a:path w="571" h="453" extrusionOk="0">
                  <a:moveTo>
                    <a:pt x="118" y="1"/>
                  </a:moveTo>
                  <a:cubicBezTo>
                    <a:pt x="37" y="1"/>
                    <a:pt x="1" y="37"/>
                    <a:pt x="1" y="37"/>
                  </a:cubicBezTo>
                  <a:cubicBezTo>
                    <a:pt x="1" y="82"/>
                    <a:pt x="37" y="82"/>
                    <a:pt x="118" y="82"/>
                  </a:cubicBezTo>
                  <a:cubicBezTo>
                    <a:pt x="154" y="118"/>
                    <a:pt x="263" y="118"/>
                    <a:pt x="344" y="191"/>
                  </a:cubicBezTo>
                  <a:cubicBezTo>
                    <a:pt x="417" y="227"/>
                    <a:pt x="453" y="308"/>
                    <a:pt x="489" y="344"/>
                  </a:cubicBezTo>
                  <a:cubicBezTo>
                    <a:pt x="489" y="417"/>
                    <a:pt x="489" y="453"/>
                    <a:pt x="525" y="453"/>
                  </a:cubicBezTo>
                  <a:cubicBezTo>
                    <a:pt x="525" y="453"/>
                    <a:pt x="570" y="417"/>
                    <a:pt x="570" y="344"/>
                  </a:cubicBezTo>
                  <a:cubicBezTo>
                    <a:pt x="525" y="263"/>
                    <a:pt x="489" y="154"/>
                    <a:pt x="380" y="82"/>
                  </a:cubicBezTo>
                  <a:cubicBezTo>
                    <a:pt x="263" y="37"/>
                    <a:pt x="191" y="1"/>
                    <a:pt x="118" y="1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6979199" y="4435725"/>
              <a:ext cx="70741" cy="41503"/>
            </a:xfrm>
            <a:custGeom>
              <a:avLst/>
              <a:gdLst/>
              <a:ahLst/>
              <a:cxnLst/>
              <a:rect l="l" t="t" r="r" b="b"/>
              <a:pathLst>
                <a:path w="571" h="335" extrusionOk="0">
                  <a:moveTo>
                    <a:pt x="118" y="0"/>
                  </a:moveTo>
                  <a:cubicBezTo>
                    <a:pt x="37" y="0"/>
                    <a:pt x="1" y="36"/>
                    <a:pt x="1" y="36"/>
                  </a:cubicBezTo>
                  <a:cubicBezTo>
                    <a:pt x="1" y="73"/>
                    <a:pt x="37" y="73"/>
                    <a:pt x="118" y="73"/>
                  </a:cubicBezTo>
                  <a:cubicBezTo>
                    <a:pt x="155" y="109"/>
                    <a:pt x="263" y="109"/>
                    <a:pt x="344" y="145"/>
                  </a:cubicBezTo>
                  <a:cubicBezTo>
                    <a:pt x="381" y="190"/>
                    <a:pt x="453" y="226"/>
                    <a:pt x="489" y="262"/>
                  </a:cubicBezTo>
                  <a:cubicBezTo>
                    <a:pt x="534" y="335"/>
                    <a:pt x="534" y="335"/>
                    <a:pt x="570" y="335"/>
                  </a:cubicBezTo>
                  <a:lnTo>
                    <a:pt x="570" y="226"/>
                  </a:lnTo>
                  <a:cubicBezTo>
                    <a:pt x="534" y="190"/>
                    <a:pt x="453" y="109"/>
                    <a:pt x="381" y="36"/>
                  </a:cubicBezTo>
                  <a:cubicBezTo>
                    <a:pt x="263" y="0"/>
                    <a:pt x="191" y="0"/>
                    <a:pt x="118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7207778" y="4425566"/>
              <a:ext cx="47078" cy="103200"/>
            </a:xfrm>
            <a:custGeom>
              <a:avLst/>
              <a:gdLst/>
              <a:ahLst/>
              <a:cxnLst/>
              <a:rect l="l" t="t" r="r" b="b"/>
              <a:pathLst>
                <a:path w="380" h="833" extrusionOk="0">
                  <a:moveTo>
                    <a:pt x="344" y="1"/>
                  </a:moveTo>
                  <a:cubicBezTo>
                    <a:pt x="271" y="1"/>
                    <a:pt x="190" y="82"/>
                    <a:pt x="154" y="155"/>
                  </a:cubicBezTo>
                  <a:cubicBezTo>
                    <a:pt x="45" y="308"/>
                    <a:pt x="0" y="534"/>
                    <a:pt x="118" y="679"/>
                  </a:cubicBezTo>
                  <a:cubicBezTo>
                    <a:pt x="190" y="760"/>
                    <a:pt x="271" y="797"/>
                    <a:pt x="380" y="833"/>
                  </a:cubicBezTo>
                  <a:lnTo>
                    <a:pt x="380" y="797"/>
                  </a:lnTo>
                  <a:cubicBezTo>
                    <a:pt x="380" y="534"/>
                    <a:pt x="344" y="272"/>
                    <a:pt x="344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7558389" y="4500644"/>
              <a:ext cx="415651" cy="112120"/>
            </a:xfrm>
            <a:custGeom>
              <a:avLst/>
              <a:gdLst/>
              <a:ahLst/>
              <a:cxnLst/>
              <a:rect l="l" t="t" r="r" b="b"/>
              <a:pathLst>
                <a:path w="3355" h="905" extrusionOk="0">
                  <a:moveTo>
                    <a:pt x="3164" y="1"/>
                  </a:moveTo>
                  <a:cubicBezTo>
                    <a:pt x="3092" y="1"/>
                    <a:pt x="2974" y="37"/>
                    <a:pt x="2902" y="37"/>
                  </a:cubicBezTo>
                  <a:lnTo>
                    <a:pt x="2595" y="37"/>
                  </a:lnTo>
                  <a:cubicBezTo>
                    <a:pt x="2487" y="31"/>
                    <a:pt x="2379" y="28"/>
                    <a:pt x="2271" y="28"/>
                  </a:cubicBezTo>
                  <a:cubicBezTo>
                    <a:pt x="1743" y="28"/>
                    <a:pt x="1211" y="99"/>
                    <a:pt x="678" y="227"/>
                  </a:cubicBezTo>
                  <a:cubicBezTo>
                    <a:pt x="488" y="299"/>
                    <a:pt x="226" y="344"/>
                    <a:pt x="72" y="489"/>
                  </a:cubicBezTo>
                  <a:cubicBezTo>
                    <a:pt x="0" y="606"/>
                    <a:pt x="0" y="715"/>
                    <a:pt x="36" y="832"/>
                  </a:cubicBezTo>
                  <a:cubicBezTo>
                    <a:pt x="380" y="869"/>
                    <a:pt x="714" y="905"/>
                    <a:pt x="1058" y="905"/>
                  </a:cubicBezTo>
                  <a:cubicBezTo>
                    <a:pt x="1356" y="905"/>
                    <a:pt x="1655" y="869"/>
                    <a:pt x="1917" y="832"/>
                  </a:cubicBezTo>
                  <a:cubicBezTo>
                    <a:pt x="2070" y="796"/>
                    <a:pt x="2188" y="796"/>
                    <a:pt x="2296" y="751"/>
                  </a:cubicBezTo>
                  <a:cubicBezTo>
                    <a:pt x="2450" y="715"/>
                    <a:pt x="2559" y="715"/>
                    <a:pt x="2676" y="643"/>
                  </a:cubicBezTo>
                  <a:cubicBezTo>
                    <a:pt x="2902" y="570"/>
                    <a:pt x="3164" y="525"/>
                    <a:pt x="3354" y="380"/>
                  </a:cubicBezTo>
                  <a:cubicBezTo>
                    <a:pt x="3354" y="263"/>
                    <a:pt x="3273" y="37"/>
                    <a:pt x="3164" y="1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7011659" y="2677219"/>
              <a:ext cx="486268" cy="1659507"/>
            </a:xfrm>
            <a:custGeom>
              <a:avLst/>
              <a:gdLst/>
              <a:ahLst/>
              <a:cxnLst/>
              <a:rect l="l" t="t" r="r" b="b"/>
              <a:pathLst>
                <a:path w="3925" h="13395" extrusionOk="0">
                  <a:moveTo>
                    <a:pt x="3489" y="1"/>
                  </a:moveTo>
                  <a:cubicBezTo>
                    <a:pt x="2820" y="1"/>
                    <a:pt x="1212" y="1456"/>
                    <a:pt x="1212" y="1456"/>
                  </a:cubicBezTo>
                  <a:cubicBezTo>
                    <a:pt x="1212" y="1456"/>
                    <a:pt x="1" y="8318"/>
                    <a:pt x="607" y="13363"/>
                  </a:cubicBezTo>
                  <a:cubicBezTo>
                    <a:pt x="1008" y="13387"/>
                    <a:pt x="1280" y="13395"/>
                    <a:pt x="1465" y="13395"/>
                  </a:cubicBezTo>
                  <a:cubicBezTo>
                    <a:pt x="1834" y="13395"/>
                    <a:pt x="1854" y="13363"/>
                    <a:pt x="1854" y="13363"/>
                  </a:cubicBezTo>
                  <a:cubicBezTo>
                    <a:pt x="1854" y="13363"/>
                    <a:pt x="2153" y="4774"/>
                    <a:pt x="3473" y="1456"/>
                  </a:cubicBezTo>
                  <a:cubicBezTo>
                    <a:pt x="3925" y="365"/>
                    <a:pt x="3824" y="1"/>
                    <a:pt x="3489" y="1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7571769" y="4244190"/>
              <a:ext cx="378732" cy="327937"/>
            </a:xfrm>
            <a:custGeom>
              <a:avLst/>
              <a:gdLst/>
              <a:ahLst/>
              <a:cxnLst/>
              <a:rect l="l" t="t" r="r" b="b"/>
              <a:pathLst>
                <a:path w="3057" h="2647" extrusionOk="0">
                  <a:moveTo>
                    <a:pt x="2640" y="0"/>
                  </a:moveTo>
                  <a:cubicBezTo>
                    <a:pt x="2331" y="0"/>
                    <a:pt x="2013" y="194"/>
                    <a:pt x="1702" y="194"/>
                  </a:cubicBezTo>
                  <a:cubicBezTo>
                    <a:pt x="1677" y="194"/>
                    <a:pt x="1653" y="193"/>
                    <a:pt x="1628" y="190"/>
                  </a:cubicBezTo>
                  <a:lnTo>
                    <a:pt x="1628" y="190"/>
                  </a:lnTo>
                  <a:cubicBezTo>
                    <a:pt x="1700" y="642"/>
                    <a:pt x="1773" y="1013"/>
                    <a:pt x="1854" y="1465"/>
                  </a:cubicBezTo>
                  <a:cubicBezTo>
                    <a:pt x="1510" y="1510"/>
                    <a:pt x="1176" y="1655"/>
                    <a:pt x="868" y="1736"/>
                  </a:cubicBezTo>
                  <a:cubicBezTo>
                    <a:pt x="642" y="1808"/>
                    <a:pt x="416" y="1917"/>
                    <a:pt x="272" y="2071"/>
                  </a:cubicBezTo>
                  <a:cubicBezTo>
                    <a:pt x="118" y="2224"/>
                    <a:pt x="0" y="2450"/>
                    <a:pt x="46" y="2640"/>
                  </a:cubicBezTo>
                  <a:cubicBezTo>
                    <a:pt x="122" y="2645"/>
                    <a:pt x="198" y="2647"/>
                    <a:pt x="274" y="2647"/>
                  </a:cubicBezTo>
                  <a:cubicBezTo>
                    <a:pt x="789" y="2647"/>
                    <a:pt x="1289" y="2550"/>
                    <a:pt x="1809" y="2487"/>
                  </a:cubicBezTo>
                  <a:cubicBezTo>
                    <a:pt x="2188" y="2414"/>
                    <a:pt x="2677" y="2333"/>
                    <a:pt x="3056" y="2143"/>
                  </a:cubicBezTo>
                  <a:cubicBezTo>
                    <a:pt x="2903" y="1429"/>
                    <a:pt x="2758" y="715"/>
                    <a:pt x="2640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7558389" y="4366222"/>
              <a:ext cx="405492" cy="215692"/>
            </a:xfrm>
            <a:custGeom>
              <a:avLst/>
              <a:gdLst/>
              <a:ahLst/>
              <a:cxnLst/>
              <a:rect l="l" t="t" r="r" b="b"/>
              <a:pathLst>
                <a:path w="3273" h="1741" extrusionOk="0">
                  <a:moveTo>
                    <a:pt x="2938" y="1"/>
                  </a:moveTo>
                  <a:cubicBezTo>
                    <a:pt x="2911" y="1"/>
                    <a:pt x="2884" y="10"/>
                    <a:pt x="2866" y="28"/>
                  </a:cubicBezTo>
                  <a:cubicBezTo>
                    <a:pt x="2748" y="73"/>
                    <a:pt x="2748" y="145"/>
                    <a:pt x="2712" y="254"/>
                  </a:cubicBezTo>
                  <a:cubicBezTo>
                    <a:pt x="2647" y="359"/>
                    <a:pt x="2596" y="417"/>
                    <a:pt x="2537" y="417"/>
                  </a:cubicBezTo>
                  <a:cubicBezTo>
                    <a:pt x="2490" y="417"/>
                    <a:pt x="2437" y="380"/>
                    <a:pt x="2369" y="299"/>
                  </a:cubicBezTo>
                  <a:cubicBezTo>
                    <a:pt x="2296" y="218"/>
                    <a:pt x="2296" y="145"/>
                    <a:pt x="2224" y="109"/>
                  </a:cubicBezTo>
                  <a:cubicBezTo>
                    <a:pt x="2188" y="109"/>
                    <a:pt x="2107" y="109"/>
                    <a:pt x="2070" y="73"/>
                  </a:cubicBezTo>
                  <a:cubicBezTo>
                    <a:pt x="2046" y="73"/>
                    <a:pt x="1886" y="53"/>
                    <a:pt x="1794" y="53"/>
                  </a:cubicBezTo>
                  <a:cubicBezTo>
                    <a:pt x="1749" y="53"/>
                    <a:pt x="1721" y="58"/>
                    <a:pt x="1736" y="73"/>
                  </a:cubicBezTo>
                  <a:cubicBezTo>
                    <a:pt x="1736" y="218"/>
                    <a:pt x="1772" y="335"/>
                    <a:pt x="1772" y="444"/>
                  </a:cubicBezTo>
                  <a:cubicBezTo>
                    <a:pt x="1465" y="525"/>
                    <a:pt x="1166" y="597"/>
                    <a:pt x="904" y="706"/>
                  </a:cubicBezTo>
                  <a:cubicBezTo>
                    <a:pt x="678" y="787"/>
                    <a:pt x="488" y="896"/>
                    <a:pt x="298" y="1050"/>
                  </a:cubicBezTo>
                  <a:cubicBezTo>
                    <a:pt x="154" y="1203"/>
                    <a:pt x="0" y="1429"/>
                    <a:pt x="36" y="1691"/>
                  </a:cubicBezTo>
                  <a:cubicBezTo>
                    <a:pt x="334" y="1722"/>
                    <a:pt x="645" y="1741"/>
                    <a:pt x="961" y="1741"/>
                  </a:cubicBezTo>
                  <a:cubicBezTo>
                    <a:pt x="1767" y="1741"/>
                    <a:pt x="2597" y="1616"/>
                    <a:pt x="3273" y="1239"/>
                  </a:cubicBezTo>
                  <a:lnTo>
                    <a:pt x="3273" y="1203"/>
                  </a:lnTo>
                  <a:lnTo>
                    <a:pt x="3273" y="1013"/>
                  </a:lnTo>
                  <a:cubicBezTo>
                    <a:pt x="3201" y="706"/>
                    <a:pt x="3164" y="444"/>
                    <a:pt x="3092" y="182"/>
                  </a:cubicBezTo>
                  <a:cubicBezTo>
                    <a:pt x="3092" y="109"/>
                    <a:pt x="3047" y="73"/>
                    <a:pt x="3011" y="28"/>
                  </a:cubicBezTo>
                  <a:cubicBezTo>
                    <a:pt x="2993" y="10"/>
                    <a:pt x="2965" y="1"/>
                    <a:pt x="293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7726385" y="4418256"/>
              <a:ext cx="75077" cy="50052"/>
            </a:xfrm>
            <a:custGeom>
              <a:avLst/>
              <a:gdLst/>
              <a:ahLst/>
              <a:cxnLst/>
              <a:rect l="l" t="t" r="r" b="b"/>
              <a:pathLst>
                <a:path w="606" h="404" extrusionOk="0">
                  <a:moveTo>
                    <a:pt x="209" y="0"/>
                  </a:moveTo>
                  <a:cubicBezTo>
                    <a:pt x="175" y="0"/>
                    <a:pt x="142" y="9"/>
                    <a:pt x="109" y="24"/>
                  </a:cubicBezTo>
                  <a:cubicBezTo>
                    <a:pt x="36" y="24"/>
                    <a:pt x="0" y="60"/>
                    <a:pt x="0" y="60"/>
                  </a:cubicBezTo>
                  <a:cubicBezTo>
                    <a:pt x="0" y="60"/>
                    <a:pt x="36" y="105"/>
                    <a:pt x="109" y="105"/>
                  </a:cubicBezTo>
                  <a:cubicBezTo>
                    <a:pt x="190" y="105"/>
                    <a:pt x="262" y="105"/>
                    <a:pt x="335" y="141"/>
                  </a:cubicBezTo>
                  <a:cubicBezTo>
                    <a:pt x="416" y="177"/>
                    <a:pt x="488" y="250"/>
                    <a:pt x="525" y="286"/>
                  </a:cubicBezTo>
                  <a:cubicBezTo>
                    <a:pt x="561" y="331"/>
                    <a:pt x="561" y="403"/>
                    <a:pt x="561" y="403"/>
                  </a:cubicBezTo>
                  <a:cubicBezTo>
                    <a:pt x="606" y="403"/>
                    <a:pt x="606" y="331"/>
                    <a:pt x="606" y="250"/>
                  </a:cubicBezTo>
                  <a:cubicBezTo>
                    <a:pt x="561" y="177"/>
                    <a:pt x="488" y="105"/>
                    <a:pt x="380" y="60"/>
                  </a:cubicBezTo>
                  <a:cubicBezTo>
                    <a:pt x="311" y="18"/>
                    <a:pt x="258" y="0"/>
                    <a:pt x="209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7679306" y="4438203"/>
              <a:ext cx="75201" cy="39025"/>
            </a:xfrm>
            <a:custGeom>
              <a:avLst/>
              <a:gdLst/>
              <a:ahLst/>
              <a:cxnLst/>
              <a:rect l="l" t="t" r="r" b="b"/>
              <a:pathLst>
                <a:path w="607" h="315" extrusionOk="0">
                  <a:moveTo>
                    <a:pt x="256" y="0"/>
                  </a:moveTo>
                  <a:cubicBezTo>
                    <a:pt x="194" y="0"/>
                    <a:pt x="130" y="16"/>
                    <a:pt x="82" y="16"/>
                  </a:cubicBezTo>
                  <a:cubicBezTo>
                    <a:pt x="37" y="53"/>
                    <a:pt x="0" y="53"/>
                    <a:pt x="0" y="53"/>
                  </a:cubicBezTo>
                  <a:cubicBezTo>
                    <a:pt x="0" y="89"/>
                    <a:pt x="37" y="89"/>
                    <a:pt x="118" y="89"/>
                  </a:cubicBezTo>
                  <a:cubicBezTo>
                    <a:pt x="154" y="89"/>
                    <a:pt x="226" y="89"/>
                    <a:pt x="308" y="125"/>
                  </a:cubicBezTo>
                  <a:cubicBezTo>
                    <a:pt x="380" y="170"/>
                    <a:pt x="452" y="206"/>
                    <a:pt x="489" y="242"/>
                  </a:cubicBezTo>
                  <a:lnTo>
                    <a:pt x="570" y="315"/>
                  </a:lnTo>
                  <a:cubicBezTo>
                    <a:pt x="606" y="279"/>
                    <a:pt x="606" y="242"/>
                    <a:pt x="570" y="206"/>
                  </a:cubicBezTo>
                  <a:cubicBezTo>
                    <a:pt x="534" y="125"/>
                    <a:pt x="452" y="53"/>
                    <a:pt x="344" y="16"/>
                  </a:cubicBezTo>
                  <a:cubicBezTo>
                    <a:pt x="317" y="4"/>
                    <a:pt x="287" y="0"/>
                    <a:pt x="256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7465347" y="2820561"/>
              <a:ext cx="457154" cy="1516661"/>
            </a:xfrm>
            <a:custGeom>
              <a:avLst/>
              <a:gdLst/>
              <a:ahLst/>
              <a:cxnLst/>
              <a:rect l="l" t="t" r="r" b="b"/>
              <a:pathLst>
                <a:path w="3690" h="12242" extrusionOk="0">
                  <a:moveTo>
                    <a:pt x="1" y="0"/>
                  </a:moveTo>
                  <a:cubicBezTo>
                    <a:pt x="1" y="0"/>
                    <a:pt x="407" y="7875"/>
                    <a:pt x="2442" y="12242"/>
                  </a:cubicBezTo>
                  <a:cubicBezTo>
                    <a:pt x="3499" y="12169"/>
                    <a:pt x="3689" y="12016"/>
                    <a:pt x="3689" y="12016"/>
                  </a:cubicBezTo>
                  <a:cubicBezTo>
                    <a:pt x="3689" y="12016"/>
                    <a:pt x="1881" y="4032"/>
                    <a:pt x="2261" y="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7907761" y="4393107"/>
              <a:ext cx="56122" cy="103200"/>
            </a:xfrm>
            <a:custGeom>
              <a:avLst/>
              <a:gdLst/>
              <a:ahLst/>
              <a:cxnLst/>
              <a:rect l="l" t="t" r="r" b="b"/>
              <a:pathLst>
                <a:path w="453" h="833" extrusionOk="0">
                  <a:moveTo>
                    <a:pt x="272" y="1"/>
                  </a:moveTo>
                  <a:cubicBezTo>
                    <a:pt x="227" y="37"/>
                    <a:pt x="154" y="118"/>
                    <a:pt x="118" y="191"/>
                  </a:cubicBezTo>
                  <a:cubicBezTo>
                    <a:pt x="1" y="344"/>
                    <a:pt x="1" y="570"/>
                    <a:pt x="154" y="715"/>
                  </a:cubicBezTo>
                  <a:cubicBezTo>
                    <a:pt x="227" y="796"/>
                    <a:pt x="344" y="833"/>
                    <a:pt x="453" y="833"/>
                  </a:cubicBezTo>
                  <a:lnTo>
                    <a:pt x="453" y="796"/>
                  </a:lnTo>
                  <a:cubicBezTo>
                    <a:pt x="381" y="534"/>
                    <a:pt x="344" y="263"/>
                    <a:pt x="272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7175195" y="2715502"/>
              <a:ext cx="238736" cy="1621720"/>
            </a:xfrm>
            <a:custGeom>
              <a:avLst/>
              <a:gdLst/>
              <a:ahLst/>
              <a:cxnLst/>
              <a:rect l="l" t="t" r="r" b="b"/>
              <a:pathLst>
                <a:path w="1927" h="13090" extrusionOk="0">
                  <a:moveTo>
                    <a:pt x="1868" y="1"/>
                  </a:moveTo>
                  <a:cubicBezTo>
                    <a:pt x="1839" y="1"/>
                    <a:pt x="1809" y="21"/>
                    <a:pt x="1809" y="62"/>
                  </a:cubicBezTo>
                  <a:cubicBezTo>
                    <a:pt x="1023" y="2322"/>
                    <a:pt x="607" y="4691"/>
                    <a:pt x="345" y="7068"/>
                  </a:cubicBezTo>
                  <a:cubicBezTo>
                    <a:pt x="119" y="9057"/>
                    <a:pt x="1" y="11092"/>
                    <a:pt x="119" y="13090"/>
                  </a:cubicBezTo>
                  <a:lnTo>
                    <a:pt x="263" y="13090"/>
                  </a:lnTo>
                  <a:cubicBezTo>
                    <a:pt x="119" y="11137"/>
                    <a:pt x="227" y="9139"/>
                    <a:pt x="453" y="7213"/>
                  </a:cubicBezTo>
                  <a:cubicBezTo>
                    <a:pt x="715" y="4763"/>
                    <a:pt x="1131" y="2394"/>
                    <a:pt x="1927" y="62"/>
                  </a:cubicBezTo>
                  <a:cubicBezTo>
                    <a:pt x="1927" y="21"/>
                    <a:pt x="1897" y="1"/>
                    <a:pt x="1868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7599768" y="2825021"/>
              <a:ext cx="262275" cy="1507741"/>
            </a:xfrm>
            <a:custGeom>
              <a:avLst/>
              <a:gdLst/>
              <a:ahLst/>
              <a:cxnLst/>
              <a:rect l="l" t="t" r="r" b="b"/>
              <a:pathLst>
                <a:path w="2117" h="12170" extrusionOk="0">
                  <a:moveTo>
                    <a:pt x="154" y="0"/>
                  </a:moveTo>
                  <a:cubicBezTo>
                    <a:pt x="1" y="4105"/>
                    <a:pt x="642" y="8255"/>
                    <a:pt x="1999" y="12170"/>
                  </a:cubicBezTo>
                  <a:cubicBezTo>
                    <a:pt x="2035" y="12133"/>
                    <a:pt x="2080" y="12133"/>
                    <a:pt x="2116" y="12133"/>
                  </a:cubicBezTo>
                  <a:cubicBezTo>
                    <a:pt x="760" y="8255"/>
                    <a:pt x="154" y="4105"/>
                    <a:pt x="27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7465347" y="2820561"/>
              <a:ext cx="124" cy="1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7465347" y="2820561"/>
              <a:ext cx="153624" cy="228577"/>
            </a:xfrm>
            <a:custGeom>
              <a:avLst/>
              <a:gdLst/>
              <a:ahLst/>
              <a:cxnLst/>
              <a:rect l="l" t="t" r="r" b="b"/>
              <a:pathLst>
                <a:path w="1240" h="1845" extrusionOk="0">
                  <a:moveTo>
                    <a:pt x="1" y="0"/>
                  </a:moveTo>
                  <a:cubicBezTo>
                    <a:pt x="1" y="36"/>
                    <a:pt x="37" y="751"/>
                    <a:pt x="145" y="1845"/>
                  </a:cubicBezTo>
                  <a:cubicBezTo>
                    <a:pt x="489" y="1808"/>
                    <a:pt x="859" y="1808"/>
                    <a:pt x="1203" y="1736"/>
                  </a:cubicBezTo>
                  <a:cubicBezTo>
                    <a:pt x="1203" y="1166"/>
                    <a:pt x="1203" y="606"/>
                    <a:pt x="1239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7735305" y="2829481"/>
              <a:ext cx="10159" cy="168119"/>
            </a:xfrm>
            <a:custGeom>
              <a:avLst/>
              <a:gdLst/>
              <a:ahLst/>
              <a:cxnLst/>
              <a:rect l="l" t="t" r="r" b="b"/>
              <a:pathLst>
                <a:path w="82" h="1357" extrusionOk="0">
                  <a:moveTo>
                    <a:pt x="37" y="190"/>
                  </a:moveTo>
                  <a:cubicBezTo>
                    <a:pt x="0" y="570"/>
                    <a:pt x="0" y="950"/>
                    <a:pt x="0" y="1357"/>
                  </a:cubicBezTo>
                  <a:lnTo>
                    <a:pt x="0" y="1357"/>
                  </a:lnTo>
                  <a:cubicBezTo>
                    <a:pt x="0" y="950"/>
                    <a:pt x="0" y="570"/>
                    <a:pt x="37" y="190"/>
                  </a:cubicBezTo>
                  <a:close/>
                  <a:moveTo>
                    <a:pt x="37" y="190"/>
                  </a:moveTo>
                  <a:lnTo>
                    <a:pt x="37" y="190"/>
                  </a:lnTo>
                  <a:lnTo>
                    <a:pt x="37" y="190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18"/>
                  </a:moveTo>
                  <a:lnTo>
                    <a:pt x="37" y="118"/>
                  </a:lnTo>
                  <a:lnTo>
                    <a:pt x="37" y="118"/>
                  </a:lnTo>
                  <a:close/>
                  <a:moveTo>
                    <a:pt x="37" y="82"/>
                  </a:moveTo>
                  <a:lnTo>
                    <a:pt x="37" y="82"/>
                  </a:lnTo>
                  <a:lnTo>
                    <a:pt x="37" y="82"/>
                  </a:lnTo>
                  <a:close/>
                  <a:moveTo>
                    <a:pt x="37" y="46"/>
                  </a:moveTo>
                  <a:lnTo>
                    <a:pt x="37" y="46"/>
                  </a:lnTo>
                  <a:lnTo>
                    <a:pt x="37" y="46"/>
                  </a:lnTo>
                  <a:close/>
                  <a:moveTo>
                    <a:pt x="37" y="1"/>
                  </a:moveTo>
                  <a:lnTo>
                    <a:pt x="37" y="46"/>
                  </a:lnTo>
                  <a:lnTo>
                    <a:pt x="37" y="1"/>
                  </a:lnTo>
                  <a:close/>
                  <a:moveTo>
                    <a:pt x="82" y="1"/>
                  </a:moveTo>
                  <a:lnTo>
                    <a:pt x="37" y="1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7633343" y="2825021"/>
              <a:ext cx="112120" cy="206153"/>
            </a:xfrm>
            <a:custGeom>
              <a:avLst/>
              <a:gdLst/>
              <a:ahLst/>
              <a:cxnLst/>
              <a:rect l="l" t="t" r="r" b="b"/>
              <a:pathLst>
                <a:path w="905" h="1664" extrusionOk="0">
                  <a:moveTo>
                    <a:pt x="1" y="0"/>
                  </a:moveTo>
                  <a:lnTo>
                    <a:pt x="1" y="1664"/>
                  </a:lnTo>
                  <a:cubicBezTo>
                    <a:pt x="109" y="1664"/>
                    <a:pt x="263" y="1619"/>
                    <a:pt x="371" y="1583"/>
                  </a:cubicBezTo>
                  <a:cubicBezTo>
                    <a:pt x="525" y="1510"/>
                    <a:pt x="679" y="1474"/>
                    <a:pt x="823" y="1393"/>
                  </a:cubicBezTo>
                  <a:cubicBezTo>
                    <a:pt x="823" y="986"/>
                    <a:pt x="823" y="606"/>
                    <a:pt x="860" y="226"/>
                  </a:cubicBezTo>
                  <a:lnTo>
                    <a:pt x="860" y="190"/>
                  </a:lnTo>
                  <a:lnTo>
                    <a:pt x="860" y="154"/>
                  </a:lnTo>
                  <a:lnTo>
                    <a:pt x="860" y="118"/>
                  </a:lnTo>
                  <a:lnTo>
                    <a:pt x="860" y="82"/>
                  </a:lnTo>
                  <a:lnTo>
                    <a:pt x="860" y="37"/>
                  </a:lnTo>
                  <a:lnTo>
                    <a:pt x="905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614387" y="2825021"/>
              <a:ext cx="19079" cy="210737"/>
            </a:xfrm>
            <a:custGeom>
              <a:avLst/>
              <a:gdLst/>
              <a:ahLst/>
              <a:cxnLst/>
              <a:rect l="l" t="t" r="r" b="b"/>
              <a:pathLst>
                <a:path w="154" h="1701" extrusionOk="0">
                  <a:moveTo>
                    <a:pt x="36" y="0"/>
                  </a:moveTo>
                  <a:cubicBezTo>
                    <a:pt x="0" y="570"/>
                    <a:pt x="0" y="1130"/>
                    <a:pt x="0" y="1700"/>
                  </a:cubicBezTo>
                  <a:cubicBezTo>
                    <a:pt x="72" y="1700"/>
                    <a:pt x="109" y="1664"/>
                    <a:pt x="154" y="1664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7161814" y="2675981"/>
              <a:ext cx="317158" cy="368697"/>
            </a:xfrm>
            <a:custGeom>
              <a:avLst/>
              <a:gdLst/>
              <a:ahLst/>
              <a:cxnLst/>
              <a:rect l="l" t="t" r="r" b="b"/>
              <a:pathLst>
                <a:path w="2560" h="2976" extrusionOk="0">
                  <a:moveTo>
                    <a:pt x="2261" y="1466"/>
                  </a:moveTo>
                  <a:cubicBezTo>
                    <a:pt x="2107" y="1918"/>
                    <a:pt x="1953" y="2415"/>
                    <a:pt x="1809" y="2975"/>
                  </a:cubicBezTo>
                  <a:lnTo>
                    <a:pt x="1809" y="2975"/>
                  </a:lnTo>
                  <a:cubicBezTo>
                    <a:pt x="1953" y="2415"/>
                    <a:pt x="2107" y="1918"/>
                    <a:pt x="2261" y="1466"/>
                  </a:cubicBez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2261" y="1"/>
                  </a:moveTo>
                  <a:cubicBezTo>
                    <a:pt x="1583" y="1"/>
                    <a:pt x="0" y="1466"/>
                    <a:pt x="0" y="1466"/>
                  </a:cubicBezTo>
                  <a:lnTo>
                    <a:pt x="0" y="1466"/>
                  </a:lnTo>
                  <a:lnTo>
                    <a:pt x="0" y="1466"/>
                  </a:lnTo>
                  <a:cubicBezTo>
                    <a:pt x="0" y="1466"/>
                    <a:pt x="1583" y="1"/>
                    <a:pt x="2261" y="1"/>
                  </a:cubicBezTo>
                  <a:cubicBezTo>
                    <a:pt x="2451" y="1"/>
                    <a:pt x="2559" y="109"/>
                    <a:pt x="2559" y="381"/>
                  </a:cubicBezTo>
                  <a:cubicBezTo>
                    <a:pt x="2559" y="109"/>
                    <a:pt x="2451" y="1"/>
                    <a:pt x="2261" y="1"/>
                  </a:cubicBez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7138275" y="2675981"/>
              <a:ext cx="340698" cy="368697"/>
            </a:xfrm>
            <a:custGeom>
              <a:avLst/>
              <a:gdLst/>
              <a:ahLst/>
              <a:cxnLst/>
              <a:rect l="l" t="t" r="r" b="b"/>
              <a:pathLst>
                <a:path w="2750" h="2976" extrusionOk="0">
                  <a:moveTo>
                    <a:pt x="2451" y="1"/>
                  </a:moveTo>
                  <a:cubicBezTo>
                    <a:pt x="1773" y="1"/>
                    <a:pt x="190" y="1466"/>
                    <a:pt x="190" y="1466"/>
                  </a:cubicBezTo>
                  <a:cubicBezTo>
                    <a:pt x="154" y="1511"/>
                    <a:pt x="73" y="1918"/>
                    <a:pt x="1" y="2641"/>
                  </a:cubicBezTo>
                  <a:cubicBezTo>
                    <a:pt x="453" y="2786"/>
                    <a:pt x="905" y="2867"/>
                    <a:pt x="1357" y="2939"/>
                  </a:cubicBezTo>
                  <a:cubicBezTo>
                    <a:pt x="1547" y="2071"/>
                    <a:pt x="1809" y="1203"/>
                    <a:pt x="2107" y="381"/>
                  </a:cubicBezTo>
                  <a:cubicBezTo>
                    <a:pt x="2107" y="335"/>
                    <a:pt x="2107" y="299"/>
                    <a:pt x="2143" y="299"/>
                  </a:cubicBezTo>
                  <a:cubicBezTo>
                    <a:pt x="2189" y="299"/>
                    <a:pt x="2225" y="335"/>
                    <a:pt x="2225" y="381"/>
                  </a:cubicBezTo>
                  <a:cubicBezTo>
                    <a:pt x="1917" y="1240"/>
                    <a:pt x="1691" y="2071"/>
                    <a:pt x="1465" y="2939"/>
                  </a:cubicBezTo>
                  <a:cubicBezTo>
                    <a:pt x="1655" y="2975"/>
                    <a:pt x="1845" y="2975"/>
                    <a:pt x="1999" y="2975"/>
                  </a:cubicBezTo>
                  <a:cubicBezTo>
                    <a:pt x="2143" y="2415"/>
                    <a:pt x="2297" y="1918"/>
                    <a:pt x="2451" y="1466"/>
                  </a:cubicBezTo>
                  <a:cubicBezTo>
                    <a:pt x="2677" y="977"/>
                    <a:pt x="2749" y="607"/>
                    <a:pt x="2749" y="381"/>
                  </a:cubicBezTo>
                  <a:cubicBezTo>
                    <a:pt x="2749" y="109"/>
                    <a:pt x="2641" y="1"/>
                    <a:pt x="2451" y="1"/>
                  </a:cubicBez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7306271" y="2713024"/>
              <a:ext cx="107660" cy="327193"/>
            </a:xfrm>
            <a:custGeom>
              <a:avLst/>
              <a:gdLst/>
              <a:ahLst/>
              <a:cxnLst/>
              <a:rect l="l" t="t" r="r" b="b"/>
              <a:pathLst>
                <a:path w="869" h="2641" extrusionOk="0">
                  <a:moveTo>
                    <a:pt x="787" y="0"/>
                  </a:moveTo>
                  <a:cubicBezTo>
                    <a:pt x="751" y="0"/>
                    <a:pt x="751" y="36"/>
                    <a:pt x="751" y="82"/>
                  </a:cubicBezTo>
                  <a:cubicBezTo>
                    <a:pt x="453" y="904"/>
                    <a:pt x="191" y="1772"/>
                    <a:pt x="1" y="2640"/>
                  </a:cubicBezTo>
                  <a:lnTo>
                    <a:pt x="109" y="2640"/>
                  </a:lnTo>
                  <a:cubicBezTo>
                    <a:pt x="335" y="1772"/>
                    <a:pt x="561" y="941"/>
                    <a:pt x="869" y="82"/>
                  </a:cubicBezTo>
                  <a:cubicBezTo>
                    <a:pt x="869" y="36"/>
                    <a:pt x="833" y="0"/>
                    <a:pt x="787" y="0"/>
                  </a:cubicBez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7091197" y="1177150"/>
              <a:ext cx="648688" cy="378856"/>
            </a:xfrm>
            <a:custGeom>
              <a:avLst/>
              <a:gdLst/>
              <a:ahLst/>
              <a:cxnLst/>
              <a:rect l="l" t="t" r="r" b="b"/>
              <a:pathLst>
                <a:path w="5236" h="3058" extrusionOk="0">
                  <a:moveTo>
                    <a:pt x="2329" y="0"/>
                  </a:moveTo>
                  <a:cubicBezTo>
                    <a:pt x="1906" y="0"/>
                    <a:pt x="1487" y="71"/>
                    <a:pt x="1131" y="273"/>
                  </a:cubicBezTo>
                  <a:cubicBezTo>
                    <a:pt x="941" y="382"/>
                    <a:pt x="797" y="535"/>
                    <a:pt x="760" y="761"/>
                  </a:cubicBezTo>
                  <a:cubicBezTo>
                    <a:pt x="713" y="750"/>
                    <a:pt x="668" y="745"/>
                    <a:pt x="625" y="745"/>
                  </a:cubicBezTo>
                  <a:cubicBezTo>
                    <a:pt x="357" y="745"/>
                    <a:pt x="181" y="954"/>
                    <a:pt x="118" y="1250"/>
                  </a:cubicBezTo>
                  <a:cubicBezTo>
                    <a:pt x="1" y="1548"/>
                    <a:pt x="37" y="1892"/>
                    <a:pt x="155" y="2190"/>
                  </a:cubicBezTo>
                  <a:cubicBezTo>
                    <a:pt x="227" y="2488"/>
                    <a:pt x="381" y="2796"/>
                    <a:pt x="570" y="3058"/>
                  </a:cubicBezTo>
                  <a:lnTo>
                    <a:pt x="4901" y="2940"/>
                  </a:lnTo>
                  <a:cubicBezTo>
                    <a:pt x="5163" y="2488"/>
                    <a:pt x="5236" y="1928"/>
                    <a:pt x="5091" y="1440"/>
                  </a:cubicBezTo>
                  <a:cubicBezTo>
                    <a:pt x="5010" y="1250"/>
                    <a:pt x="4901" y="1132"/>
                    <a:pt x="4747" y="1024"/>
                  </a:cubicBezTo>
                  <a:cubicBezTo>
                    <a:pt x="4680" y="979"/>
                    <a:pt x="4595" y="944"/>
                    <a:pt x="4514" y="944"/>
                  </a:cubicBezTo>
                  <a:cubicBezTo>
                    <a:pt x="4465" y="944"/>
                    <a:pt x="4418" y="957"/>
                    <a:pt x="4377" y="988"/>
                  </a:cubicBezTo>
                  <a:cubicBezTo>
                    <a:pt x="4413" y="680"/>
                    <a:pt x="4151" y="499"/>
                    <a:pt x="3925" y="346"/>
                  </a:cubicBezTo>
                  <a:cubicBezTo>
                    <a:pt x="3699" y="228"/>
                    <a:pt x="3473" y="156"/>
                    <a:pt x="3201" y="83"/>
                  </a:cubicBezTo>
                  <a:cubicBezTo>
                    <a:pt x="2922" y="35"/>
                    <a:pt x="2625" y="0"/>
                    <a:pt x="2329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7129355" y="1545725"/>
              <a:ext cx="78546" cy="139500"/>
            </a:xfrm>
            <a:custGeom>
              <a:avLst/>
              <a:gdLst/>
              <a:ahLst/>
              <a:cxnLst/>
              <a:rect l="l" t="t" r="r" b="b"/>
              <a:pathLst>
                <a:path w="634" h="1126" extrusionOk="0">
                  <a:moveTo>
                    <a:pt x="411" y="1"/>
                  </a:moveTo>
                  <a:cubicBezTo>
                    <a:pt x="389" y="1"/>
                    <a:pt x="363" y="4"/>
                    <a:pt x="335" y="11"/>
                  </a:cubicBezTo>
                  <a:cubicBezTo>
                    <a:pt x="226" y="47"/>
                    <a:pt x="73" y="155"/>
                    <a:pt x="73" y="273"/>
                  </a:cubicBezTo>
                  <a:cubicBezTo>
                    <a:pt x="0" y="535"/>
                    <a:pt x="145" y="915"/>
                    <a:pt x="371" y="1059"/>
                  </a:cubicBezTo>
                  <a:cubicBezTo>
                    <a:pt x="418" y="1106"/>
                    <a:pt x="473" y="1126"/>
                    <a:pt x="526" y="1126"/>
                  </a:cubicBezTo>
                  <a:cubicBezTo>
                    <a:pt x="565" y="1126"/>
                    <a:pt x="602" y="1115"/>
                    <a:pt x="633" y="1095"/>
                  </a:cubicBezTo>
                  <a:lnTo>
                    <a:pt x="633" y="191"/>
                  </a:lnTo>
                  <a:cubicBezTo>
                    <a:pt x="572" y="99"/>
                    <a:pt x="536" y="1"/>
                    <a:pt x="411" y="1"/>
                  </a:cubicBezTo>
                  <a:close/>
                </a:path>
              </a:pathLst>
            </a:custGeom>
            <a:solidFill>
              <a:srgbClr val="C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7147195" y="1574963"/>
              <a:ext cx="56122" cy="93041"/>
            </a:xfrm>
            <a:custGeom>
              <a:avLst/>
              <a:gdLst/>
              <a:ahLst/>
              <a:cxnLst/>
              <a:rect l="l" t="t" r="r" b="b"/>
              <a:pathLst>
                <a:path w="453" h="751" extrusionOk="0">
                  <a:moveTo>
                    <a:pt x="82" y="1"/>
                  </a:moveTo>
                  <a:cubicBezTo>
                    <a:pt x="1" y="1"/>
                    <a:pt x="1" y="109"/>
                    <a:pt x="1" y="145"/>
                  </a:cubicBezTo>
                  <a:cubicBezTo>
                    <a:pt x="1" y="263"/>
                    <a:pt x="37" y="371"/>
                    <a:pt x="118" y="489"/>
                  </a:cubicBezTo>
                  <a:cubicBezTo>
                    <a:pt x="155" y="561"/>
                    <a:pt x="227" y="633"/>
                    <a:pt x="308" y="715"/>
                  </a:cubicBezTo>
                  <a:cubicBezTo>
                    <a:pt x="345" y="715"/>
                    <a:pt x="417" y="751"/>
                    <a:pt x="453" y="751"/>
                  </a:cubicBezTo>
                  <a:cubicBezTo>
                    <a:pt x="453" y="597"/>
                    <a:pt x="417" y="453"/>
                    <a:pt x="417" y="335"/>
                  </a:cubicBezTo>
                  <a:cubicBezTo>
                    <a:pt x="381" y="263"/>
                    <a:pt x="308" y="145"/>
                    <a:pt x="263" y="109"/>
                  </a:cubicBezTo>
                  <a:cubicBezTo>
                    <a:pt x="191" y="37"/>
                    <a:pt x="155" y="1"/>
                    <a:pt x="82" y="1"/>
                  </a:cubicBezTo>
                  <a:close/>
                </a:path>
              </a:pathLst>
            </a:custGeom>
            <a:solidFill>
              <a:srgbClr val="C97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7198734" y="1770958"/>
              <a:ext cx="518727" cy="345158"/>
            </a:xfrm>
            <a:custGeom>
              <a:avLst/>
              <a:gdLst/>
              <a:ahLst/>
              <a:cxnLst/>
              <a:rect l="l" t="t" r="r" b="b"/>
              <a:pathLst>
                <a:path w="4187" h="2786" extrusionOk="0">
                  <a:moveTo>
                    <a:pt x="2487" y="1"/>
                  </a:moveTo>
                  <a:cubicBezTo>
                    <a:pt x="2261" y="37"/>
                    <a:pt x="2071" y="37"/>
                    <a:pt x="1881" y="37"/>
                  </a:cubicBezTo>
                  <a:lnTo>
                    <a:pt x="1547" y="37"/>
                  </a:lnTo>
                  <a:cubicBezTo>
                    <a:pt x="1429" y="73"/>
                    <a:pt x="1475" y="37"/>
                    <a:pt x="1475" y="145"/>
                  </a:cubicBezTo>
                  <a:cubicBezTo>
                    <a:pt x="1393" y="335"/>
                    <a:pt x="1429" y="561"/>
                    <a:pt x="1429" y="751"/>
                  </a:cubicBezTo>
                  <a:lnTo>
                    <a:pt x="1429" y="1312"/>
                  </a:lnTo>
                  <a:cubicBezTo>
                    <a:pt x="1320" y="1301"/>
                    <a:pt x="1174" y="1290"/>
                    <a:pt x="1016" y="1290"/>
                  </a:cubicBezTo>
                  <a:cubicBezTo>
                    <a:pt x="639" y="1290"/>
                    <a:pt x="196" y="1351"/>
                    <a:pt x="37" y="1619"/>
                  </a:cubicBezTo>
                  <a:cubicBezTo>
                    <a:pt x="1" y="1655"/>
                    <a:pt x="1" y="1691"/>
                    <a:pt x="1" y="1728"/>
                  </a:cubicBezTo>
                  <a:cubicBezTo>
                    <a:pt x="1" y="1764"/>
                    <a:pt x="1" y="1809"/>
                    <a:pt x="37" y="1845"/>
                  </a:cubicBezTo>
                  <a:cubicBezTo>
                    <a:pt x="299" y="2143"/>
                    <a:pt x="607" y="2370"/>
                    <a:pt x="977" y="2487"/>
                  </a:cubicBezTo>
                  <a:cubicBezTo>
                    <a:pt x="1321" y="2596"/>
                    <a:pt x="1737" y="2749"/>
                    <a:pt x="2107" y="2785"/>
                  </a:cubicBezTo>
                  <a:cubicBezTo>
                    <a:pt x="2559" y="2785"/>
                    <a:pt x="2903" y="2632"/>
                    <a:pt x="3319" y="2559"/>
                  </a:cubicBezTo>
                  <a:cubicBezTo>
                    <a:pt x="3653" y="2523"/>
                    <a:pt x="3879" y="2406"/>
                    <a:pt x="4069" y="2107"/>
                  </a:cubicBezTo>
                  <a:cubicBezTo>
                    <a:pt x="4142" y="1917"/>
                    <a:pt x="4187" y="1619"/>
                    <a:pt x="3997" y="1429"/>
                  </a:cubicBezTo>
                  <a:cubicBezTo>
                    <a:pt x="3807" y="1276"/>
                    <a:pt x="3427" y="1276"/>
                    <a:pt x="3165" y="1276"/>
                  </a:cubicBezTo>
                  <a:cubicBezTo>
                    <a:pt x="2975" y="1239"/>
                    <a:pt x="2749" y="1239"/>
                    <a:pt x="2523" y="1239"/>
                  </a:cubicBezTo>
                  <a:cubicBezTo>
                    <a:pt x="2523" y="824"/>
                    <a:pt x="2487" y="408"/>
                    <a:pt x="2487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7157354" y="1571247"/>
              <a:ext cx="50547" cy="96758"/>
            </a:xfrm>
            <a:custGeom>
              <a:avLst/>
              <a:gdLst/>
              <a:ahLst/>
              <a:cxnLst/>
              <a:rect l="l" t="t" r="r" b="b"/>
              <a:pathLst>
                <a:path w="408" h="781" extrusionOk="0">
                  <a:moveTo>
                    <a:pt x="20" y="0"/>
                  </a:moveTo>
                  <a:cubicBezTo>
                    <a:pt x="7" y="0"/>
                    <a:pt x="0" y="11"/>
                    <a:pt x="0" y="31"/>
                  </a:cubicBezTo>
                  <a:cubicBezTo>
                    <a:pt x="0" y="31"/>
                    <a:pt x="36" y="31"/>
                    <a:pt x="109" y="103"/>
                  </a:cubicBezTo>
                  <a:cubicBezTo>
                    <a:pt x="145" y="139"/>
                    <a:pt x="226" y="211"/>
                    <a:pt x="263" y="329"/>
                  </a:cubicBezTo>
                  <a:cubicBezTo>
                    <a:pt x="335" y="437"/>
                    <a:pt x="335" y="555"/>
                    <a:pt x="371" y="627"/>
                  </a:cubicBezTo>
                  <a:cubicBezTo>
                    <a:pt x="407" y="709"/>
                    <a:pt x="407" y="781"/>
                    <a:pt x="407" y="781"/>
                  </a:cubicBezTo>
                  <a:lnTo>
                    <a:pt x="407" y="627"/>
                  </a:lnTo>
                  <a:cubicBezTo>
                    <a:pt x="407" y="555"/>
                    <a:pt x="371" y="437"/>
                    <a:pt x="335" y="329"/>
                  </a:cubicBezTo>
                  <a:cubicBezTo>
                    <a:pt x="299" y="175"/>
                    <a:pt x="181" y="103"/>
                    <a:pt x="109" y="67"/>
                  </a:cubicBezTo>
                  <a:cubicBezTo>
                    <a:pt x="67" y="20"/>
                    <a:pt x="38" y="0"/>
                    <a:pt x="20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7175195" y="1597387"/>
              <a:ext cx="23663" cy="51662"/>
            </a:xfrm>
            <a:custGeom>
              <a:avLst/>
              <a:gdLst/>
              <a:ahLst/>
              <a:cxnLst/>
              <a:rect l="l" t="t" r="r" b="b"/>
              <a:pathLst>
                <a:path w="191" h="417" extrusionOk="0">
                  <a:moveTo>
                    <a:pt x="82" y="0"/>
                  </a:moveTo>
                  <a:cubicBezTo>
                    <a:pt x="82" y="0"/>
                    <a:pt x="37" y="0"/>
                    <a:pt x="37" y="46"/>
                  </a:cubicBezTo>
                  <a:cubicBezTo>
                    <a:pt x="1" y="82"/>
                    <a:pt x="1" y="154"/>
                    <a:pt x="1" y="226"/>
                  </a:cubicBezTo>
                  <a:cubicBezTo>
                    <a:pt x="37" y="308"/>
                    <a:pt x="82" y="344"/>
                    <a:pt x="119" y="380"/>
                  </a:cubicBezTo>
                  <a:cubicBezTo>
                    <a:pt x="155" y="416"/>
                    <a:pt x="191" y="416"/>
                    <a:pt x="191" y="416"/>
                  </a:cubicBezTo>
                  <a:cubicBezTo>
                    <a:pt x="191" y="380"/>
                    <a:pt x="155" y="380"/>
                    <a:pt x="119" y="344"/>
                  </a:cubicBezTo>
                  <a:cubicBezTo>
                    <a:pt x="119" y="308"/>
                    <a:pt x="82" y="272"/>
                    <a:pt x="82" y="226"/>
                  </a:cubicBezTo>
                  <a:cubicBezTo>
                    <a:pt x="37" y="154"/>
                    <a:pt x="37" y="118"/>
                    <a:pt x="82" y="82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7026278" y="1919999"/>
              <a:ext cx="868221" cy="1055171"/>
            </a:xfrm>
            <a:custGeom>
              <a:avLst/>
              <a:gdLst/>
              <a:ahLst/>
              <a:cxnLst/>
              <a:rect l="l" t="t" r="r" b="b"/>
              <a:pathLst>
                <a:path w="7008" h="8517" extrusionOk="0">
                  <a:moveTo>
                    <a:pt x="4331" y="0"/>
                  </a:moveTo>
                  <a:cubicBezTo>
                    <a:pt x="4295" y="299"/>
                    <a:pt x="4223" y="642"/>
                    <a:pt x="3997" y="868"/>
                  </a:cubicBezTo>
                  <a:cubicBezTo>
                    <a:pt x="3815" y="995"/>
                    <a:pt x="3589" y="1070"/>
                    <a:pt x="3367" y="1070"/>
                  </a:cubicBezTo>
                  <a:cubicBezTo>
                    <a:pt x="3257" y="1070"/>
                    <a:pt x="3149" y="1052"/>
                    <a:pt x="3047" y="1013"/>
                  </a:cubicBezTo>
                  <a:cubicBezTo>
                    <a:pt x="2677" y="868"/>
                    <a:pt x="2523" y="452"/>
                    <a:pt x="2523" y="36"/>
                  </a:cubicBezTo>
                  <a:cubicBezTo>
                    <a:pt x="2297" y="36"/>
                    <a:pt x="2035" y="36"/>
                    <a:pt x="1773" y="73"/>
                  </a:cubicBezTo>
                  <a:cubicBezTo>
                    <a:pt x="1691" y="73"/>
                    <a:pt x="1619" y="109"/>
                    <a:pt x="1547" y="109"/>
                  </a:cubicBezTo>
                  <a:lnTo>
                    <a:pt x="1510" y="154"/>
                  </a:lnTo>
                  <a:cubicBezTo>
                    <a:pt x="1284" y="299"/>
                    <a:pt x="1131" y="525"/>
                    <a:pt x="977" y="787"/>
                  </a:cubicBezTo>
                  <a:lnTo>
                    <a:pt x="905" y="868"/>
                  </a:lnTo>
                  <a:cubicBezTo>
                    <a:pt x="868" y="1013"/>
                    <a:pt x="787" y="1130"/>
                    <a:pt x="715" y="1239"/>
                  </a:cubicBezTo>
                  <a:cubicBezTo>
                    <a:pt x="606" y="1429"/>
                    <a:pt x="525" y="1619"/>
                    <a:pt x="380" y="1808"/>
                  </a:cubicBezTo>
                  <a:cubicBezTo>
                    <a:pt x="263" y="1998"/>
                    <a:pt x="154" y="2188"/>
                    <a:pt x="1" y="2333"/>
                  </a:cubicBezTo>
                  <a:cubicBezTo>
                    <a:pt x="263" y="2902"/>
                    <a:pt x="715" y="3391"/>
                    <a:pt x="1321" y="3617"/>
                  </a:cubicBezTo>
                  <a:cubicBezTo>
                    <a:pt x="1321" y="3617"/>
                    <a:pt x="525" y="7459"/>
                    <a:pt x="416" y="7947"/>
                  </a:cubicBezTo>
                  <a:cubicBezTo>
                    <a:pt x="1393" y="8291"/>
                    <a:pt x="2451" y="8517"/>
                    <a:pt x="3463" y="8517"/>
                  </a:cubicBezTo>
                  <a:cubicBezTo>
                    <a:pt x="4105" y="8517"/>
                    <a:pt x="4711" y="8472"/>
                    <a:pt x="5308" y="8291"/>
                  </a:cubicBezTo>
                  <a:cubicBezTo>
                    <a:pt x="5579" y="8246"/>
                    <a:pt x="5805" y="8137"/>
                    <a:pt x="5986" y="8020"/>
                  </a:cubicBezTo>
                  <a:cubicBezTo>
                    <a:pt x="5841" y="7387"/>
                    <a:pt x="5805" y="6663"/>
                    <a:pt x="5723" y="5985"/>
                  </a:cubicBezTo>
                  <a:cubicBezTo>
                    <a:pt x="5579" y="5126"/>
                    <a:pt x="5497" y="4222"/>
                    <a:pt x="5425" y="3354"/>
                  </a:cubicBezTo>
                  <a:cubicBezTo>
                    <a:pt x="5687" y="3273"/>
                    <a:pt x="5950" y="3201"/>
                    <a:pt x="6212" y="3092"/>
                  </a:cubicBezTo>
                  <a:cubicBezTo>
                    <a:pt x="6365" y="3011"/>
                    <a:pt x="6519" y="2902"/>
                    <a:pt x="6664" y="2749"/>
                  </a:cubicBezTo>
                  <a:cubicBezTo>
                    <a:pt x="6709" y="2713"/>
                    <a:pt x="6745" y="2713"/>
                    <a:pt x="6745" y="2676"/>
                  </a:cubicBezTo>
                  <a:cubicBezTo>
                    <a:pt x="6854" y="2523"/>
                    <a:pt x="6935" y="2369"/>
                    <a:pt x="7007" y="2224"/>
                  </a:cubicBezTo>
                  <a:lnTo>
                    <a:pt x="6329" y="1203"/>
                  </a:lnTo>
                  <a:cubicBezTo>
                    <a:pt x="6212" y="1013"/>
                    <a:pt x="6103" y="868"/>
                    <a:pt x="5986" y="714"/>
                  </a:cubicBezTo>
                  <a:cubicBezTo>
                    <a:pt x="5877" y="561"/>
                    <a:pt x="5805" y="416"/>
                    <a:pt x="5687" y="299"/>
                  </a:cubicBezTo>
                  <a:cubicBezTo>
                    <a:pt x="5579" y="226"/>
                    <a:pt x="5425" y="154"/>
                    <a:pt x="5308" y="109"/>
                  </a:cubicBezTo>
                  <a:cubicBezTo>
                    <a:pt x="4973" y="36"/>
                    <a:pt x="4675" y="0"/>
                    <a:pt x="433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7642387" y="2241372"/>
              <a:ext cx="60582" cy="705801"/>
            </a:xfrm>
            <a:custGeom>
              <a:avLst/>
              <a:gdLst/>
              <a:ahLst/>
              <a:cxnLst/>
              <a:rect l="l" t="t" r="r" b="b"/>
              <a:pathLst>
                <a:path w="489" h="5697" extrusionOk="0">
                  <a:moveTo>
                    <a:pt x="36" y="1"/>
                  </a:moveTo>
                  <a:lnTo>
                    <a:pt x="36" y="227"/>
                  </a:lnTo>
                  <a:cubicBezTo>
                    <a:pt x="36" y="453"/>
                    <a:pt x="36" y="724"/>
                    <a:pt x="0" y="950"/>
                  </a:cubicBezTo>
                  <a:cubicBezTo>
                    <a:pt x="0" y="1475"/>
                    <a:pt x="36" y="2035"/>
                    <a:pt x="72" y="2605"/>
                  </a:cubicBezTo>
                  <a:cubicBezTo>
                    <a:pt x="154" y="3771"/>
                    <a:pt x="298" y="4793"/>
                    <a:pt x="416" y="5543"/>
                  </a:cubicBezTo>
                  <a:cubicBezTo>
                    <a:pt x="416" y="5615"/>
                    <a:pt x="416" y="5652"/>
                    <a:pt x="452" y="5697"/>
                  </a:cubicBezTo>
                  <a:cubicBezTo>
                    <a:pt x="452" y="5697"/>
                    <a:pt x="452" y="5652"/>
                    <a:pt x="488" y="5652"/>
                  </a:cubicBezTo>
                  <a:cubicBezTo>
                    <a:pt x="488" y="5615"/>
                    <a:pt x="488" y="5579"/>
                    <a:pt x="452" y="5543"/>
                  </a:cubicBezTo>
                  <a:cubicBezTo>
                    <a:pt x="380" y="4793"/>
                    <a:pt x="226" y="3771"/>
                    <a:pt x="154" y="2605"/>
                  </a:cubicBezTo>
                  <a:cubicBezTo>
                    <a:pt x="109" y="1999"/>
                    <a:pt x="72" y="1475"/>
                    <a:pt x="72" y="950"/>
                  </a:cubicBezTo>
                  <a:cubicBezTo>
                    <a:pt x="72" y="724"/>
                    <a:pt x="72" y="453"/>
                    <a:pt x="109" y="227"/>
                  </a:cubicBezTo>
                  <a:lnTo>
                    <a:pt x="109" y="119"/>
                  </a:lnTo>
                  <a:cubicBezTo>
                    <a:pt x="72" y="82"/>
                    <a:pt x="72" y="46"/>
                    <a:pt x="36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7077817" y="2844100"/>
              <a:ext cx="690067" cy="131076"/>
            </a:xfrm>
            <a:custGeom>
              <a:avLst/>
              <a:gdLst/>
              <a:ahLst/>
              <a:cxnLst/>
              <a:rect l="l" t="t" r="r" b="b"/>
              <a:pathLst>
                <a:path w="5570" h="1058" extrusionOk="0">
                  <a:moveTo>
                    <a:pt x="109" y="0"/>
                  </a:moveTo>
                  <a:cubicBezTo>
                    <a:pt x="73" y="226"/>
                    <a:pt x="37" y="416"/>
                    <a:pt x="0" y="488"/>
                  </a:cubicBezTo>
                  <a:cubicBezTo>
                    <a:pt x="977" y="832"/>
                    <a:pt x="2035" y="1058"/>
                    <a:pt x="3047" y="1058"/>
                  </a:cubicBezTo>
                  <a:cubicBezTo>
                    <a:pt x="3689" y="1058"/>
                    <a:pt x="4295" y="1013"/>
                    <a:pt x="4892" y="832"/>
                  </a:cubicBezTo>
                  <a:cubicBezTo>
                    <a:pt x="5163" y="787"/>
                    <a:pt x="5389" y="678"/>
                    <a:pt x="5570" y="561"/>
                  </a:cubicBezTo>
                  <a:cubicBezTo>
                    <a:pt x="5570" y="452"/>
                    <a:pt x="5534" y="298"/>
                    <a:pt x="5497" y="154"/>
                  </a:cubicBezTo>
                  <a:cubicBezTo>
                    <a:pt x="4799" y="462"/>
                    <a:pt x="4009" y="595"/>
                    <a:pt x="3203" y="595"/>
                  </a:cubicBezTo>
                  <a:cubicBezTo>
                    <a:pt x="2142" y="595"/>
                    <a:pt x="1054" y="365"/>
                    <a:pt x="10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7287316" y="1919999"/>
              <a:ext cx="336114" cy="217055"/>
            </a:xfrm>
            <a:custGeom>
              <a:avLst/>
              <a:gdLst/>
              <a:ahLst/>
              <a:cxnLst/>
              <a:rect l="l" t="t" r="r" b="b"/>
              <a:pathLst>
                <a:path w="2713" h="1752" extrusionOk="0">
                  <a:moveTo>
                    <a:pt x="2224" y="0"/>
                  </a:moveTo>
                  <a:cubicBezTo>
                    <a:pt x="2188" y="299"/>
                    <a:pt x="2116" y="642"/>
                    <a:pt x="1890" y="868"/>
                  </a:cubicBezTo>
                  <a:cubicBezTo>
                    <a:pt x="1708" y="995"/>
                    <a:pt x="1482" y="1070"/>
                    <a:pt x="1260" y="1070"/>
                  </a:cubicBezTo>
                  <a:cubicBezTo>
                    <a:pt x="1150" y="1070"/>
                    <a:pt x="1042" y="1052"/>
                    <a:pt x="940" y="1013"/>
                  </a:cubicBezTo>
                  <a:cubicBezTo>
                    <a:pt x="570" y="868"/>
                    <a:pt x="416" y="452"/>
                    <a:pt x="416" y="36"/>
                  </a:cubicBezTo>
                  <a:lnTo>
                    <a:pt x="0" y="36"/>
                  </a:lnTo>
                  <a:cubicBezTo>
                    <a:pt x="36" y="299"/>
                    <a:pt x="81" y="525"/>
                    <a:pt x="154" y="751"/>
                  </a:cubicBezTo>
                  <a:cubicBezTo>
                    <a:pt x="307" y="1130"/>
                    <a:pt x="570" y="1546"/>
                    <a:pt x="940" y="1691"/>
                  </a:cubicBezTo>
                  <a:cubicBezTo>
                    <a:pt x="1052" y="1732"/>
                    <a:pt x="1167" y="1751"/>
                    <a:pt x="1281" y="1751"/>
                  </a:cubicBezTo>
                  <a:cubicBezTo>
                    <a:pt x="1589" y="1751"/>
                    <a:pt x="1891" y="1611"/>
                    <a:pt x="2116" y="1393"/>
                  </a:cubicBezTo>
                  <a:cubicBezTo>
                    <a:pt x="2450" y="1058"/>
                    <a:pt x="2604" y="642"/>
                    <a:pt x="2676" y="190"/>
                  </a:cubicBezTo>
                  <a:cubicBezTo>
                    <a:pt x="2676" y="154"/>
                    <a:pt x="2712" y="73"/>
                    <a:pt x="2712" y="36"/>
                  </a:cubicBezTo>
                  <a:cubicBezTo>
                    <a:pt x="2568" y="0"/>
                    <a:pt x="2414" y="0"/>
                    <a:pt x="2224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7665802" y="2143994"/>
              <a:ext cx="228701" cy="191658"/>
            </a:xfrm>
            <a:custGeom>
              <a:avLst/>
              <a:gdLst/>
              <a:ahLst/>
              <a:cxnLst/>
              <a:rect l="l" t="t" r="r" b="b"/>
              <a:pathLst>
                <a:path w="1846" h="1547" extrusionOk="0">
                  <a:moveTo>
                    <a:pt x="1547" y="0"/>
                  </a:moveTo>
                  <a:cubicBezTo>
                    <a:pt x="1321" y="226"/>
                    <a:pt x="1095" y="452"/>
                    <a:pt x="824" y="679"/>
                  </a:cubicBezTo>
                  <a:cubicBezTo>
                    <a:pt x="561" y="868"/>
                    <a:pt x="299" y="1013"/>
                    <a:pt x="1" y="1131"/>
                  </a:cubicBezTo>
                  <a:cubicBezTo>
                    <a:pt x="109" y="1284"/>
                    <a:pt x="191" y="1393"/>
                    <a:pt x="263" y="1546"/>
                  </a:cubicBezTo>
                  <a:cubicBezTo>
                    <a:pt x="525" y="1465"/>
                    <a:pt x="788" y="1393"/>
                    <a:pt x="1050" y="1284"/>
                  </a:cubicBezTo>
                  <a:cubicBezTo>
                    <a:pt x="1203" y="1203"/>
                    <a:pt x="1357" y="1094"/>
                    <a:pt x="1502" y="941"/>
                  </a:cubicBezTo>
                  <a:cubicBezTo>
                    <a:pt x="1547" y="905"/>
                    <a:pt x="1583" y="905"/>
                    <a:pt x="1583" y="868"/>
                  </a:cubicBezTo>
                  <a:cubicBezTo>
                    <a:pt x="1692" y="715"/>
                    <a:pt x="1773" y="561"/>
                    <a:pt x="1845" y="416"/>
                  </a:cubicBezTo>
                  <a:cubicBezTo>
                    <a:pt x="1728" y="263"/>
                    <a:pt x="1655" y="109"/>
                    <a:pt x="1547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7390269" y="2445915"/>
              <a:ext cx="504232" cy="267974"/>
            </a:xfrm>
            <a:custGeom>
              <a:avLst/>
              <a:gdLst/>
              <a:ahLst/>
              <a:cxnLst/>
              <a:rect l="l" t="t" r="r" b="b"/>
              <a:pathLst>
                <a:path w="4070" h="2163" extrusionOk="0">
                  <a:moveTo>
                    <a:pt x="3422" y="1"/>
                  </a:moveTo>
                  <a:cubicBezTo>
                    <a:pt x="3390" y="1"/>
                    <a:pt x="3355" y="5"/>
                    <a:pt x="3319" y="14"/>
                  </a:cubicBezTo>
                  <a:cubicBezTo>
                    <a:pt x="3129" y="14"/>
                    <a:pt x="2939" y="86"/>
                    <a:pt x="2749" y="122"/>
                  </a:cubicBezTo>
                  <a:cubicBezTo>
                    <a:pt x="2487" y="203"/>
                    <a:pt x="2261" y="312"/>
                    <a:pt x="2035" y="384"/>
                  </a:cubicBezTo>
                  <a:cubicBezTo>
                    <a:pt x="1357" y="692"/>
                    <a:pt x="643" y="990"/>
                    <a:pt x="1" y="1406"/>
                  </a:cubicBezTo>
                  <a:cubicBezTo>
                    <a:pt x="1" y="1668"/>
                    <a:pt x="73" y="1930"/>
                    <a:pt x="155" y="2156"/>
                  </a:cubicBezTo>
                  <a:cubicBezTo>
                    <a:pt x="196" y="2160"/>
                    <a:pt x="246" y="2162"/>
                    <a:pt x="303" y="2162"/>
                  </a:cubicBezTo>
                  <a:cubicBezTo>
                    <a:pt x="756" y="2162"/>
                    <a:pt x="1632" y="2048"/>
                    <a:pt x="1737" y="2048"/>
                  </a:cubicBezTo>
                  <a:cubicBezTo>
                    <a:pt x="2297" y="1930"/>
                    <a:pt x="2822" y="1822"/>
                    <a:pt x="3355" y="1596"/>
                  </a:cubicBezTo>
                  <a:cubicBezTo>
                    <a:pt x="3581" y="1514"/>
                    <a:pt x="3807" y="1406"/>
                    <a:pt x="3952" y="1252"/>
                  </a:cubicBezTo>
                  <a:cubicBezTo>
                    <a:pt x="3997" y="1216"/>
                    <a:pt x="4033" y="1180"/>
                    <a:pt x="4069" y="1144"/>
                  </a:cubicBezTo>
                  <a:cubicBezTo>
                    <a:pt x="4069" y="1062"/>
                    <a:pt x="4069" y="1026"/>
                    <a:pt x="4033" y="990"/>
                  </a:cubicBezTo>
                  <a:cubicBezTo>
                    <a:pt x="3958" y="639"/>
                    <a:pt x="3828" y="1"/>
                    <a:pt x="342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7245812" y="2563983"/>
              <a:ext cx="392112" cy="243196"/>
            </a:xfrm>
            <a:custGeom>
              <a:avLst/>
              <a:gdLst/>
              <a:ahLst/>
              <a:cxnLst/>
              <a:rect l="l" t="t" r="r" b="b"/>
              <a:pathLst>
                <a:path w="3165" h="1963" extrusionOk="0">
                  <a:moveTo>
                    <a:pt x="2035" y="1"/>
                  </a:moveTo>
                  <a:cubicBezTo>
                    <a:pt x="1773" y="109"/>
                    <a:pt x="1501" y="227"/>
                    <a:pt x="1203" y="299"/>
                  </a:cubicBezTo>
                  <a:cubicBezTo>
                    <a:pt x="941" y="381"/>
                    <a:pt x="642" y="417"/>
                    <a:pt x="335" y="453"/>
                  </a:cubicBezTo>
                  <a:cubicBezTo>
                    <a:pt x="299" y="489"/>
                    <a:pt x="190" y="489"/>
                    <a:pt x="190" y="561"/>
                  </a:cubicBezTo>
                  <a:cubicBezTo>
                    <a:pt x="352" y="594"/>
                    <a:pt x="490" y="621"/>
                    <a:pt x="639" y="621"/>
                  </a:cubicBezTo>
                  <a:cubicBezTo>
                    <a:pt x="698" y="621"/>
                    <a:pt x="759" y="617"/>
                    <a:pt x="823" y="607"/>
                  </a:cubicBezTo>
                  <a:lnTo>
                    <a:pt x="823" y="607"/>
                  </a:lnTo>
                  <a:cubicBezTo>
                    <a:pt x="679" y="679"/>
                    <a:pt x="525" y="751"/>
                    <a:pt x="371" y="833"/>
                  </a:cubicBezTo>
                  <a:cubicBezTo>
                    <a:pt x="227" y="941"/>
                    <a:pt x="109" y="1013"/>
                    <a:pt x="1" y="1167"/>
                  </a:cubicBezTo>
                  <a:lnTo>
                    <a:pt x="37" y="1167"/>
                  </a:lnTo>
                  <a:cubicBezTo>
                    <a:pt x="299" y="1131"/>
                    <a:pt x="489" y="1013"/>
                    <a:pt x="715" y="869"/>
                  </a:cubicBezTo>
                  <a:lnTo>
                    <a:pt x="715" y="869"/>
                  </a:lnTo>
                  <a:cubicBezTo>
                    <a:pt x="489" y="1059"/>
                    <a:pt x="227" y="1285"/>
                    <a:pt x="109" y="1583"/>
                  </a:cubicBezTo>
                  <a:lnTo>
                    <a:pt x="109" y="1655"/>
                  </a:lnTo>
                  <a:cubicBezTo>
                    <a:pt x="109" y="1681"/>
                    <a:pt x="127" y="1710"/>
                    <a:pt x="137" y="1710"/>
                  </a:cubicBezTo>
                  <a:cubicBezTo>
                    <a:pt x="142" y="1710"/>
                    <a:pt x="145" y="1705"/>
                    <a:pt x="145" y="1691"/>
                  </a:cubicBezTo>
                  <a:lnTo>
                    <a:pt x="190" y="1691"/>
                  </a:lnTo>
                  <a:cubicBezTo>
                    <a:pt x="371" y="1465"/>
                    <a:pt x="561" y="1285"/>
                    <a:pt x="715" y="1095"/>
                  </a:cubicBezTo>
                  <a:lnTo>
                    <a:pt x="715" y="1095"/>
                  </a:lnTo>
                  <a:cubicBezTo>
                    <a:pt x="597" y="1285"/>
                    <a:pt x="525" y="1465"/>
                    <a:pt x="453" y="1655"/>
                  </a:cubicBezTo>
                  <a:cubicBezTo>
                    <a:pt x="416" y="1737"/>
                    <a:pt x="371" y="1845"/>
                    <a:pt x="453" y="1881"/>
                  </a:cubicBezTo>
                  <a:cubicBezTo>
                    <a:pt x="597" y="1655"/>
                    <a:pt x="787" y="1429"/>
                    <a:pt x="941" y="1203"/>
                  </a:cubicBezTo>
                  <a:lnTo>
                    <a:pt x="941" y="1203"/>
                  </a:lnTo>
                  <a:cubicBezTo>
                    <a:pt x="823" y="1429"/>
                    <a:pt x="787" y="1691"/>
                    <a:pt x="823" y="1963"/>
                  </a:cubicBezTo>
                  <a:cubicBezTo>
                    <a:pt x="977" y="1845"/>
                    <a:pt x="905" y="1583"/>
                    <a:pt x="1049" y="1429"/>
                  </a:cubicBezTo>
                  <a:cubicBezTo>
                    <a:pt x="1167" y="1285"/>
                    <a:pt x="1393" y="1321"/>
                    <a:pt x="1583" y="1285"/>
                  </a:cubicBezTo>
                  <a:cubicBezTo>
                    <a:pt x="1845" y="1239"/>
                    <a:pt x="2107" y="1239"/>
                    <a:pt x="2369" y="1203"/>
                  </a:cubicBezTo>
                  <a:cubicBezTo>
                    <a:pt x="2631" y="1131"/>
                    <a:pt x="2903" y="1095"/>
                    <a:pt x="3165" y="1013"/>
                  </a:cubicBezTo>
                  <a:lnTo>
                    <a:pt x="2035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7026278" y="2163073"/>
              <a:ext cx="177039" cy="205038"/>
            </a:xfrm>
            <a:custGeom>
              <a:avLst/>
              <a:gdLst/>
              <a:ahLst/>
              <a:cxnLst/>
              <a:rect l="l" t="t" r="r" b="b"/>
              <a:pathLst>
                <a:path w="1429" h="1655" extrusionOk="0">
                  <a:moveTo>
                    <a:pt x="299" y="0"/>
                  </a:moveTo>
                  <a:cubicBezTo>
                    <a:pt x="190" y="109"/>
                    <a:pt x="109" y="262"/>
                    <a:pt x="1" y="371"/>
                  </a:cubicBezTo>
                  <a:cubicBezTo>
                    <a:pt x="263" y="940"/>
                    <a:pt x="715" y="1429"/>
                    <a:pt x="1321" y="1655"/>
                  </a:cubicBezTo>
                  <a:cubicBezTo>
                    <a:pt x="1357" y="1582"/>
                    <a:pt x="1357" y="1501"/>
                    <a:pt x="1357" y="1429"/>
                  </a:cubicBezTo>
                  <a:cubicBezTo>
                    <a:pt x="1393" y="1275"/>
                    <a:pt x="1393" y="1130"/>
                    <a:pt x="1429" y="1013"/>
                  </a:cubicBezTo>
                  <a:cubicBezTo>
                    <a:pt x="977" y="751"/>
                    <a:pt x="561" y="407"/>
                    <a:pt x="29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7506850" y="1803418"/>
              <a:ext cx="124" cy="46087"/>
            </a:xfrm>
            <a:custGeom>
              <a:avLst/>
              <a:gdLst/>
              <a:ahLst/>
              <a:cxnLst/>
              <a:rect l="l" t="t" r="r" b="b"/>
              <a:pathLst>
                <a:path w="1" h="372" extrusionOk="0">
                  <a:moveTo>
                    <a:pt x="0" y="1"/>
                  </a:moveTo>
                  <a:lnTo>
                    <a:pt x="0" y="1"/>
                  </a:lnTo>
                  <a:lnTo>
                    <a:pt x="0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7506850" y="1849381"/>
              <a:ext cx="124" cy="5699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1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7375774" y="1803418"/>
              <a:ext cx="131200" cy="60706"/>
            </a:xfrm>
            <a:custGeom>
              <a:avLst/>
              <a:gdLst/>
              <a:ahLst/>
              <a:cxnLst/>
              <a:rect l="l" t="t" r="r" b="b"/>
              <a:pathLst>
                <a:path w="1059" h="490" extrusionOk="0">
                  <a:moveTo>
                    <a:pt x="1058" y="1"/>
                  </a:moveTo>
                  <a:cubicBezTo>
                    <a:pt x="832" y="37"/>
                    <a:pt x="606" y="73"/>
                    <a:pt x="380" y="73"/>
                  </a:cubicBezTo>
                  <a:cubicBezTo>
                    <a:pt x="226" y="73"/>
                    <a:pt x="118" y="73"/>
                    <a:pt x="0" y="37"/>
                  </a:cubicBezTo>
                  <a:lnTo>
                    <a:pt x="0" y="109"/>
                  </a:lnTo>
                  <a:lnTo>
                    <a:pt x="0" y="453"/>
                  </a:lnTo>
                  <a:lnTo>
                    <a:pt x="0" y="489"/>
                  </a:lnTo>
                  <a:lnTo>
                    <a:pt x="380" y="489"/>
                  </a:lnTo>
                  <a:cubicBezTo>
                    <a:pt x="606" y="489"/>
                    <a:pt x="832" y="489"/>
                    <a:pt x="1058" y="417"/>
                  </a:cubicBezTo>
                  <a:lnTo>
                    <a:pt x="1058" y="37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7185354" y="1296581"/>
              <a:ext cx="513152" cy="516869"/>
            </a:xfrm>
            <a:custGeom>
              <a:avLst/>
              <a:gdLst/>
              <a:ahLst/>
              <a:cxnLst/>
              <a:rect l="l" t="t" r="r" b="b"/>
              <a:pathLst>
                <a:path w="4142" h="4172" extrusionOk="0">
                  <a:moveTo>
                    <a:pt x="1628" y="1"/>
                  </a:moveTo>
                  <a:cubicBezTo>
                    <a:pt x="1325" y="1"/>
                    <a:pt x="1026" y="49"/>
                    <a:pt x="751" y="168"/>
                  </a:cubicBezTo>
                  <a:cubicBezTo>
                    <a:pt x="489" y="322"/>
                    <a:pt x="299" y="620"/>
                    <a:pt x="181" y="928"/>
                  </a:cubicBezTo>
                  <a:cubicBezTo>
                    <a:pt x="0" y="1298"/>
                    <a:pt x="37" y="1750"/>
                    <a:pt x="73" y="2166"/>
                  </a:cubicBezTo>
                  <a:cubicBezTo>
                    <a:pt x="145" y="2654"/>
                    <a:pt x="73" y="3486"/>
                    <a:pt x="561" y="3830"/>
                  </a:cubicBezTo>
                  <a:cubicBezTo>
                    <a:pt x="924" y="4072"/>
                    <a:pt x="1396" y="4171"/>
                    <a:pt x="1871" y="4171"/>
                  </a:cubicBezTo>
                  <a:cubicBezTo>
                    <a:pt x="2283" y="4171"/>
                    <a:pt x="2698" y="4096"/>
                    <a:pt x="3047" y="3974"/>
                  </a:cubicBezTo>
                  <a:cubicBezTo>
                    <a:pt x="4141" y="3604"/>
                    <a:pt x="3915" y="2392"/>
                    <a:pt x="3843" y="1524"/>
                  </a:cubicBezTo>
                  <a:cubicBezTo>
                    <a:pt x="3798" y="1036"/>
                    <a:pt x="3572" y="584"/>
                    <a:pt x="3119" y="322"/>
                  </a:cubicBezTo>
                  <a:cubicBezTo>
                    <a:pt x="2975" y="250"/>
                    <a:pt x="2821" y="213"/>
                    <a:pt x="2713" y="168"/>
                  </a:cubicBezTo>
                  <a:cubicBezTo>
                    <a:pt x="2363" y="70"/>
                    <a:pt x="1992" y="1"/>
                    <a:pt x="1628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7362270" y="1546964"/>
              <a:ext cx="69626" cy="69626"/>
            </a:xfrm>
            <a:custGeom>
              <a:avLst/>
              <a:gdLst/>
              <a:ahLst/>
              <a:cxnLst/>
              <a:rect l="l" t="t" r="r" b="b"/>
              <a:pathLst>
                <a:path w="562" h="562" extrusionOk="0">
                  <a:moveTo>
                    <a:pt x="299" y="1"/>
                  </a:moveTo>
                  <a:cubicBezTo>
                    <a:pt x="227" y="1"/>
                    <a:pt x="191" y="37"/>
                    <a:pt x="155" y="73"/>
                  </a:cubicBezTo>
                  <a:cubicBezTo>
                    <a:pt x="37" y="109"/>
                    <a:pt x="1" y="227"/>
                    <a:pt x="1" y="299"/>
                  </a:cubicBezTo>
                  <a:lnTo>
                    <a:pt x="1" y="453"/>
                  </a:lnTo>
                  <a:cubicBezTo>
                    <a:pt x="37" y="489"/>
                    <a:pt x="37" y="489"/>
                    <a:pt x="73" y="525"/>
                  </a:cubicBezTo>
                  <a:cubicBezTo>
                    <a:pt x="109" y="561"/>
                    <a:pt x="155" y="561"/>
                    <a:pt x="191" y="561"/>
                  </a:cubicBezTo>
                  <a:lnTo>
                    <a:pt x="227" y="561"/>
                  </a:lnTo>
                  <a:cubicBezTo>
                    <a:pt x="335" y="525"/>
                    <a:pt x="453" y="453"/>
                    <a:pt x="489" y="335"/>
                  </a:cubicBezTo>
                  <a:cubicBezTo>
                    <a:pt x="561" y="145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7353350" y="1544486"/>
              <a:ext cx="56122" cy="73962"/>
            </a:xfrm>
            <a:custGeom>
              <a:avLst/>
              <a:gdLst/>
              <a:ahLst/>
              <a:cxnLst/>
              <a:rect l="l" t="t" r="r" b="b"/>
              <a:pathLst>
                <a:path w="453" h="597" extrusionOk="0">
                  <a:moveTo>
                    <a:pt x="371" y="0"/>
                  </a:moveTo>
                  <a:cubicBezTo>
                    <a:pt x="348" y="0"/>
                    <a:pt x="323" y="6"/>
                    <a:pt x="299" y="21"/>
                  </a:cubicBezTo>
                  <a:cubicBezTo>
                    <a:pt x="263" y="21"/>
                    <a:pt x="181" y="21"/>
                    <a:pt x="145" y="57"/>
                  </a:cubicBezTo>
                  <a:cubicBezTo>
                    <a:pt x="109" y="93"/>
                    <a:pt x="73" y="129"/>
                    <a:pt x="37" y="201"/>
                  </a:cubicBezTo>
                  <a:cubicBezTo>
                    <a:pt x="0" y="283"/>
                    <a:pt x="0" y="355"/>
                    <a:pt x="37" y="391"/>
                  </a:cubicBezTo>
                  <a:cubicBezTo>
                    <a:pt x="73" y="473"/>
                    <a:pt x="73" y="509"/>
                    <a:pt x="109" y="545"/>
                  </a:cubicBezTo>
                  <a:cubicBezTo>
                    <a:pt x="160" y="571"/>
                    <a:pt x="216" y="596"/>
                    <a:pt x="244" y="596"/>
                  </a:cubicBezTo>
                  <a:cubicBezTo>
                    <a:pt x="256" y="596"/>
                    <a:pt x="263" y="592"/>
                    <a:pt x="263" y="581"/>
                  </a:cubicBezTo>
                  <a:cubicBezTo>
                    <a:pt x="263" y="581"/>
                    <a:pt x="181" y="581"/>
                    <a:pt x="145" y="509"/>
                  </a:cubicBezTo>
                  <a:cubicBezTo>
                    <a:pt x="109" y="473"/>
                    <a:pt x="37" y="355"/>
                    <a:pt x="73" y="247"/>
                  </a:cubicBezTo>
                  <a:cubicBezTo>
                    <a:pt x="109" y="129"/>
                    <a:pt x="227" y="57"/>
                    <a:pt x="299" y="57"/>
                  </a:cubicBezTo>
                  <a:cubicBezTo>
                    <a:pt x="371" y="21"/>
                    <a:pt x="453" y="21"/>
                    <a:pt x="453" y="21"/>
                  </a:cubicBezTo>
                  <a:cubicBezTo>
                    <a:pt x="453" y="21"/>
                    <a:pt x="416" y="0"/>
                    <a:pt x="371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7399313" y="1602963"/>
              <a:ext cx="19079" cy="9044"/>
            </a:xfrm>
            <a:custGeom>
              <a:avLst/>
              <a:gdLst/>
              <a:ahLst/>
              <a:cxnLst/>
              <a:rect l="l" t="t" r="r" b="b"/>
              <a:pathLst>
                <a:path w="154" h="73" extrusionOk="0">
                  <a:moveTo>
                    <a:pt x="82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36" y="73"/>
                    <a:pt x="82" y="73"/>
                    <a:pt x="82" y="37"/>
                  </a:cubicBezTo>
                  <a:cubicBezTo>
                    <a:pt x="118" y="37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7357810" y="1611883"/>
              <a:ext cx="79661" cy="38406"/>
            </a:xfrm>
            <a:custGeom>
              <a:avLst/>
              <a:gdLst/>
              <a:ahLst/>
              <a:cxnLst/>
              <a:rect l="l" t="t" r="r" b="b"/>
              <a:pathLst>
                <a:path w="643" h="310" extrusionOk="0">
                  <a:moveTo>
                    <a:pt x="643" y="1"/>
                  </a:moveTo>
                  <a:cubicBezTo>
                    <a:pt x="597" y="1"/>
                    <a:pt x="597" y="73"/>
                    <a:pt x="561" y="109"/>
                  </a:cubicBezTo>
                  <a:cubicBezTo>
                    <a:pt x="525" y="191"/>
                    <a:pt x="453" y="227"/>
                    <a:pt x="335" y="263"/>
                  </a:cubicBezTo>
                  <a:cubicBezTo>
                    <a:pt x="263" y="263"/>
                    <a:pt x="145" y="227"/>
                    <a:pt x="109" y="191"/>
                  </a:cubicBezTo>
                  <a:cubicBezTo>
                    <a:pt x="37" y="155"/>
                    <a:pt x="1" y="109"/>
                    <a:pt x="1" y="109"/>
                  </a:cubicBezTo>
                  <a:lnTo>
                    <a:pt x="1" y="109"/>
                  </a:lnTo>
                  <a:cubicBezTo>
                    <a:pt x="1" y="109"/>
                    <a:pt x="1" y="191"/>
                    <a:pt x="73" y="227"/>
                  </a:cubicBezTo>
                  <a:cubicBezTo>
                    <a:pt x="102" y="256"/>
                    <a:pt x="185" y="309"/>
                    <a:pt x="292" y="309"/>
                  </a:cubicBezTo>
                  <a:cubicBezTo>
                    <a:pt x="317" y="309"/>
                    <a:pt x="344" y="306"/>
                    <a:pt x="371" y="299"/>
                  </a:cubicBezTo>
                  <a:cubicBezTo>
                    <a:pt x="489" y="299"/>
                    <a:pt x="561" y="191"/>
                    <a:pt x="597" y="155"/>
                  </a:cubicBezTo>
                  <a:cubicBezTo>
                    <a:pt x="643" y="73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7291776" y="1541389"/>
              <a:ext cx="14619" cy="51662"/>
            </a:xfrm>
            <a:custGeom>
              <a:avLst/>
              <a:gdLst/>
              <a:ahLst/>
              <a:cxnLst/>
              <a:rect l="l" t="t" r="r" b="b"/>
              <a:pathLst>
                <a:path w="118" h="417" extrusionOk="0">
                  <a:moveTo>
                    <a:pt x="45" y="0"/>
                  </a:moveTo>
                  <a:cubicBezTo>
                    <a:pt x="0" y="0"/>
                    <a:pt x="0" y="118"/>
                    <a:pt x="0" y="226"/>
                  </a:cubicBezTo>
                  <a:cubicBezTo>
                    <a:pt x="0" y="308"/>
                    <a:pt x="45" y="416"/>
                    <a:pt x="82" y="416"/>
                  </a:cubicBezTo>
                  <a:cubicBezTo>
                    <a:pt x="118" y="416"/>
                    <a:pt x="118" y="308"/>
                    <a:pt x="118" y="190"/>
                  </a:cubicBezTo>
                  <a:cubicBezTo>
                    <a:pt x="82" y="82"/>
                    <a:pt x="82" y="0"/>
                    <a:pt x="45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7474267" y="1532469"/>
              <a:ext cx="19203" cy="47078"/>
            </a:xfrm>
            <a:custGeom>
              <a:avLst/>
              <a:gdLst/>
              <a:ahLst/>
              <a:cxnLst/>
              <a:rect l="l" t="t" r="r" b="b"/>
              <a:pathLst>
                <a:path w="155" h="380" extrusionOk="0">
                  <a:moveTo>
                    <a:pt x="37" y="0"/>
                  </a:moveTo>
                  <a:cubicBezTo>
                    <a:pt x="1" y="0"/>
                    <a:pt x="1" y="72"/>
                    <a:pt x="1" y="190"/>
                  </a:cubicBezTo>
                  <a:cubicBezTo>
                    <a:pt x="37" y="298"/>
                    <a:pt x="73" y="380"/>
                    <a:pt x="73" y="380"/>
                  </a:cubicBezTo>
                  <a:cubicBezTo>
                    <a:pt x="109" y="380"/>
                    <a:pt x="155" y="262"/>
                    <a:pt x="109" y="190"/>
                  </a:cubicBezTo>
                  <a:cubicBezTo>
                    <a:pt x="109" y="72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7250272" y="1460612"/>
              <a:ext cx="65166" cy="43981"/>
            </a:xfrm>
            <a:custGeom>
              <a:avLst/>
              <a:gdLst/>
              <a:ahLst/>
              <a:cxnLst/>
              <a:rect l="l" t="t" r="r" b="b"/>
              <a:pathLst>
                <a:path w="526" h="355" extrusionOk="0">
                  <a:moveTo>
                    <a:pt x="385" y="1"/>
                  </a:moveTo>
                  <a:cubicBezTo>
                    <a:pt x="329" y="1"/>
                    <a:pt x="267" y="30"/>
                    <a:pt x="191" y="56"/>
                  </a:cubicBezTo>
                  <a:cubicBezTo>
                    <a:pt x="109" y="92"/>
                    <a:pt x="37" y="164"/>
                    <a:pt x="37" y="246"/>
                  </a:cubicBezTo>
                  <a:cubicBezTo>
                    <a:pt x="1" y="318"/>
                    <a:pt x="1" y="354"/>
                    <a:pt x="1" y="354"/>
                  </a:cubicBezTo>
                  <a:cubicBezTo>
                    <a:pt x="37" y="354"/>
                    <a:pt x="109" y="246"/>
                    <a:pt x="263" y="164"/>
                  </a:cubicBezTo>
                  <a:cubicBezTo>
                    <a:pt x="380" y="56"/>
                    <a:pt x="525" y="92"/>
                    <a:pt x="525" y="56"/>
                  </a:cubicBezTo>
                  <a:cubicBezTo>
                    <a:pt x="525" y="56"/>
                    <a:pt x="525" y="20"/>
                    <a:pt x="453" y="20"/>
                  </a:cubicBezTo>
                  <a:cubicBezTo>
                    <a:pt x="431" y="6"/>
                    <a:pt x="409" y="1"/>
                    <a:pt x="385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7446268" y="1436082"/>
              <a:ext cx="79661" cy="32335"/>
            </a:xfrm>
            <a:custGeom>
              <a:avLst/>
              <a:gdLst/>
              <a:ahLst/>
              <a:cxnLst/>
              <a:rect l="l" t="t" r="r" b="b"/>
              <a:pathLst>
                <a:path w="643" h="261" extrusionOk="0">
                  <a:moveTo>
                    <a:pt x="231" y="1"/>
                  </a:moveTo>
                  <a:cubicBezTo>
                    <a:pt x="189" y="1"/>
                    <a:pt x="150" y="10"/>
                    <a:pt x="109" y="28"/>
                  </a:cubicBezTo>
                  <a:cubicBezTo>
                    <a:pt x="37" y="28"/>
                    <a:pt x="1" y="64"/>
                    <a:pt x="37" y="64"/>
                  </a:cubicBezTo>
                  <a:cubicBezTo>
                    <a:pt x="37" y="100"/>
                    <a:pt x="191" y="64"/>
                    <a:pt x="335" y="136"/>
                  </a:cubicBezTo>
                  <a:cubicBezTo>
                    <a:pt x="469" y="168"/>
                    <a:pt x="575" y="260"/>
                    <a:pt x="625" y="260"/>
                  </a:cubicBezTo>
                  <a:cubicBezTo>
                    <a:pt x="632" y="260"/>
                    <a:pt x="638" y="258"/>
                    <a:pt x="643" y="254"/>
                  </a:cubicBezTo>
                  <a:cubicBezTo>
                    <a:pt x="643" y="254"/>
                    <a:pt x="643" y="218"/>
                    <a:pt x="561" y="172"/>
                  </a:cubicBezTo>
                  <a:cubicBezTo>
                    <a:pt x="525" y="136"/>
                    <a:pt x="453" y="64"/>
                    <a:pt x="381" y="28"/>
                  </a:cubicBezTo>
                  <a:cubicBezTo>
                    <a:pt x="322" y="10"/>
                    <a:pt x="274" y="1"/>
                    <a:pt x="231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7166275" y="1251980"/>
              <a:ext cx="527648" cy="304026"/>
            </a:xfrm>
            <a:custGeom>
              <a:avLst/>
              <a:gdLst/>
              <a:ahLst/>
              <a:cxnLst/>
              <a:rect l="l" t="t" r="r" b="b"/>
              <a:pathLst>
                <a:path w="4259" h="2454" extrusionOk="0">
                  <a:moveTo>
                    <a:pt x="1660" y="0"/>
                  </a:moveTo>
                  <a:cubicBezTo>
                    <a:pt x="1610" y="0"/>
                    <a:pt x="1560" y="1"/>
                    <a:pt x="1510" y="4"/>
                  </a:cubicBezTo>
                  <a:cubicBezTo>
                    <a:pt x="1167" y="4"/>
                    <a:pt x="832" y="76"/>
                    <a:pt x="561" y="266"/>
                  </a:cubicBezTo>
                  <a:cubicBezTo>
                    <a:pt x="263" y="420"/>
                    <a:pt x="73" y="754"/>
                    <a:pt x="109" y="1098"/>
                  </a:cubicBezTo>
                  <a:lnTo>
                    <a:pt x="1" y="1550"/>
                  </a:lnTo>
                  <a:cubicBezTo>
                    <a:pt x="325" y="1667"/>
                    <a:pt x="679" y="1726"/>
                    <a:pt x="1036" y="1726"/>
                  </a:cubicBezTo>
                  <a:cubicBezTo>
                    <a:pt x="1256" y="1726"/>
                    <a:pt x="1477" y="1703"/>
                    <a:pt x="1691" y="1658"/>
                  </a:cubicBezTo>
                  <a:cubicBezTo>
                    <a:pt x="2261" y="1550"/>
                    <a:pt x="2785" y="1288"/>
                    <a:pt x="3237" y="908"/>
                  </a:cubicBezTo>
                  <a:lnTo>
                    <a:pt x="3237" y="908"/>
                  </a:lnTo>
                  <a:cubicBezTo>
                    <a:pt x="3165" y="1251"/>
                    <a:pt x="3273" y="1586"/>
                    <a:pt x="3427" y="1930"/>
                  </a:cubicBezTo>
                  <a:cubicBezTo>
                    <a:pt x="3463" y="2002"/>
                    <a:pt x="3545" y="2110"/>
                    <a:pt x="3617" y="2192"/>
                  </a:cubicBezTo>
                  <a:cubicBezTo>
                    <a:pt x="3771" y="2336"/>
                    <a:pt x="3952" y="2418"/>
                    <a:pt x="4178" y="2454"/>
                  </a:cubicBezTo>
                  <a:cubicBezTo>
                    <a:pt x="4178" y="2300"/>
                    <a:pt x="4223" y="2156"/>
                    <a:pt x="4223" y="1966"/>
                  </a:cubicBezTo>
                  <a:cubicBezTo>
                    <a:pt x="4259" y="1812"/>
                    <a:pt x="4259" y="1658"/>
                    <a:pt x="4223" y="1514"/>
                  </a:cubicBezTo>
                  <a:cubicBezTo>
                    <a:pt x="4178" y="1098"/>
                    <a:pt x="3879" y="799"/>
                    <a:pt x="3545" y="573"/>
                  </a:cubicBezTo>
                  <a:cubicBezTo>
                    <a:pt x="2981" y="220"/>
                    <a:pt x="2324" y="0"/>
                    <a:pt x="1660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7231317" y="1611883"/>
              <a:ext cx="116580" cy="69626"/>
            </a:xfrm>
            <a:custGeom>
              <a:avLst/>
              <a:gdLst/>
              <a:ahLst/>
              <a:cxnLst/>
              <a:rect l="l" t="t" r="r" b="b"/>
              <a:pathLst>
                <a:path w="941" h="562" extrusionOk="0">
                  <a:moveTo>
                    <a:pt x="452" y="1"/>
                  </a:moveTo>
                  <a:cubicBezTo>
                    <a:pt x="380" y="1"/>
                    <a:pt x="190" y="37"/>
                    <a:pt x="154" y="73"/>
                  </a:cubicBezTo>
                  <a:cubicBezTo>
                    <a:pt x="0" y="191"/>
                    <a:pt x="36" y="417"/>
                    <a:pt x="190" y="489"/>
                  </a:cubicBezTo>
                  <a:cubicBezTo>
                    <a:pt x="262" y="525"/>
                    <a:pt x="380" y="561"/>
                    <a:pt x="488" y="561"/>
                  </a:cubicBezTo>
                  <a:cubicBezTo>
                    <a:pt x="570" y="561"/>
                    <a:pt x="642" y="525"/>
                    <a:pt x="714" y="525"/>
                  </a:cubicBezTo>
                  <a:cubicBezTo>
                    <a:pt x="868" y="453"/>
                    <a:pt x="940" y="263"/>
                    <a:pt x="832" y="155"/>
                  </a:cubicBezTo>
                  <a:cubicBezTo>
                    <a:pt x="759" y="37"/>
                    <a:pt x="606" y="1"/>
                    <a:pt x="452" y="1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7450852" y="1592927"/>
              <a:ext cx="112120" cy="70617"/>
            </a:xfrm>
            <a:custGeom>
              <a:avLst/>
              <a:gdLst/>
              <a:ahLst/>
              <a:cxnLst/>
              <a:rect l="l" t="t" r="r" b="b"/>
              <a:pathLst>
                <a:path w="905" h="570" extrusionOk="0">
                  <a:moveTo>
                    <a:pt x="452" y="0"/>
                  </a:moveTo>
                  <a:cubicBezTo>
                    <a:pt x="344" y="0"/>
                    <a:pt x="190" y="36"/>
                    <a:pt x="118" y="82"/>
                  </a:cubicBezTo>
                  <a:cubicBezTo>
                    <a:pt x="0" y="190"/>
                    <a:pt x="36" y="416"/>
                    <a:pt x="154" y="488"/>
                  </a:cubicBezTo>
                  <a:cubicBezTo>
                    <a:pt x="226" y="534"/>
                    <a:pt x="344" y="570"/>
                    <a:pt x="452" y="570"/>
                  </a:cubicBezTo>
                  <a:cubicBezTo>
                    <a:pt x="524" y="570"/>
                    <a:pt x="642" y="570"/>
                    <a:pt x="678" y="534"/>
                  </a:cubicBezTo>
                  <a:cubicBezTo>
                    <a:pt x="832" y="452"/>
                    <a:pt x="904" y="262"/>
                    <a:pt x="832" y="154"/>
                  </a:cubicBezTo>
                  <a:cubicBezTo>
                    <a:pt x="750" y="36"/>
                    <a:pt x="570" y="0"/>
                    <a:pt x="452" y="0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7629874" y="1511779"/>
              <a:ext cx="129093" cy="156473"/>
            </a:xfrm>
            <a:custGeom>
              <a:avLst/>
              <a:gdLst/>
              <a:ahLst/>
              <a:cxnLst/>
              <a:rect l="l" t="t" r="r" b="b"/>
              <a:pathLst>
                <a:path w="1042" h="1263" extrusionOk="0">
                  <a:moveTo>
                    <a:pt x="553" y="0"/>
                  </a:moveTo>
                  <a:cubicBezTo>
                    <a:pt x="268" y="0"/>
                    <a:pt x="1" y="255"/>
                    <a:pt x="65" y="583"/>
                  </a:cubicBezTo>
                  <a:lnTo>
                    <a:pt x="65" y="1225"/>
                  </a:lnTo>
                  <a:cubicBezTo>
                    <a:pt x="125" y="1251"/>
                    <a:pt x="189" y="1262"/>
                    <a:pt x="254" y="1262"/>
                  </a:cubicBezTo>
                  <a:cubicBezTo>
                    <a:pt x="551" y="1262"/>
                    <a:pt x="873" y="1018"/>
                    <a:pt x="969" y="773"/>
                  </a:cubicBezTo>
                  <a:cubicBezTo>
                    <a:pt x="1041" y="547"/>
                    <a:pt x="1041" y="203"/>
                    <a:pt x="779" y="59"/>
                  </a:cubicBezTo>
                  <a:cubicBezTo>
                    <a:pt x="707" y="18"/>
                    <a:pt x="629" y="0"/>
                    <a:pt x="553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7670386" y="1541389"/>
              <a:ext cx="69502" cy="103200"/>
            </a:xfrm>
            <a:custGeom>
              <a:avLst/>
              <a:gdLst/>
              <a:ahLst/>
              <a:cxnLst/>
              <a:rect l="l" t="t" r="r" b="b"/>
              <a:pathLst>
                <a:path w="561" h="833" extrusionOk="0">
                  <a:moveTo>
                    <a:pt x="452" y="0"/>
                  </a:moveTo>
                  <a:cubicBezTo>
                    <a:pt x="335" y="0"/>
                    <a:pt x="226" y="118"/>
                    <a:pt x="190" y="190"/>
                  </a:cubicBezTo>
                  <a:cubicBezTo>
                    <a:pt x="72" y="344"/>
                    <a:pt x="0" y="570"/>
                    <a:pt x="36" y="760"/>
                  </a:cubicBezTo>
                  <a:lnTo>
                    <a:pt x="36" y="796"/>
                  </a:lnTo>
                  <a:cubicBezTo>
                    <a:pt x="36" y="832"/>
                    <a:pt x="72" y="832"/>
                    <a:pt x="109" y="832"/>
                  </a:cubicBezTo>
                  <a:lnTo>
                    <a:pt x="190" y="832"/>
                  </a:lnTo>
                  <a:cubicBezTo>
                    <a:pt x="335" y="760"/>
                    <a:pt x="452" y="606"/>
                    <a:pt x="488" y="416"/>
                  </a:cubicBezTo>
                  <a:cubicBezTo>
                    <a:pt x="524" y="344"/>
                    <a:pt x="561" y="272"/>
                    <a:pt x="561" y="190"/>
                  </a:cubicBezTo>
                  <a:cubicBezTo>
                    <a:pt x="561" y="46"/>
                    <a:pt x="488" y="0"/>
                    <a:pt x="452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7670386" y="1536929"/>
              <a:ext cx="51538" cy="107660"/>
            </a:xfrm>
            <a:custGeom>
              <a:avLst/>
              <a:gdLst/>
              <a:ahLst/>
              <a:cxnLst/>
              <a:rect l="l" t="t" r="r" b="b"/>
              <a:pathLst>
                <a:path w="416" h="869" extrusionOk="0">
                  <a:moveTo>
                    <a:pt x="416" y="0"/>
                  </a:moveTo>
                  <a:cubicBezTo>
                    <a:pt x="416" y="0"/>
                    <a:pt x="335" y="0"/>
                    <a:pt x="262" y="82"/>
                  </a:cubicBezTo>
                  <a:cubicBezTo>
                    <a:pt x="226" y="118"/>
                    <a:pt x="109" y="226"/>
                    <a:pt x="72" y="380"/>
                  </a:cubicBezTo>
                  <a:cubicBezTo>
                    <a:pt x="0" y="488"/>
                    <a:pt x="0" y="642"/>
                    <a:pt x="0" y="714"/>
                  </a:cubicBezTo>
                  <a:cubicBezTo>
                    <a:pt x="0" y="796"/>
                    <a:pt x="0" y="868"/>
                    <a:pt x="36" y="868"/>
                  </a:cubicBezTo>
                  <a:lnTo>
                    <a:pt x="36" y="714"/>
                  </a:lnTo>
                  <a:cubicBezTo>
                    <a:pt x="36" y="642"/>
                    <a:pt x="72" y="488"/>
                    <a:pt x="109" y="380"/>
                  </a:cubicBezTo>
                  <a:cubicBezTo>
                    <a:pt x="190" y="262"/>
                    <a:pt x="226" y="154"/>
                    <a:pt x="298" y="118"/>
                  </a:cubicBezTo>
                  <a:cubicBezTo>
                    <a:pt x="380" y="36"/>
                    <a:pt x="416" y="0"/>
                    <a:pt x="416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7679306" y="1577565"/>
              <a:ext cx="19203" cy="53520"/>
            </a:xfrm>
            <a:custGeom>
              <a:avLst/>
              <a:gdLst/>
              <a:ahLst/>
              <a:cxnLst/>
              <a:rect l="l" t="t" r="r" b="b"/>
              <a:pathLst>
                <a:path w="155" h="432" extrusionOk="0">
                  <a:moveTo>
                    <a:pt x="89" y="1"/>
                  </a:moveTo>
                  <a:cubicBezTo>
                    <a:pt x="85" y="1"/>
                    <a:pt x="82" y="5"/>
                    <a:pt x="82" y="16"/>
                  </a:cubicBezTo>
                  <a:cubicBezTo>
                    <a:pt x="82" y="16"/>
                    <a:pt x="118" y="88"/>
                    <a:pt x="82" y="206"/>
                  </a:cubicBezTo>
                  <a:cubicBezTo>
                    <a:pt x="82" y="350"/>
                    <a:pt x="0" y="432"/>
                    <a:pt x="0" y="432"/>
                  </a:cubicBezTo>
                  <a:cubicBezTo>
                    <a:pt x="0" y="432"/>
                    <a:pt x="37" y="432"/>
                    <a:pt x="82" y="386"/>
                  </a:cubicBezTo>
                  <a:cubicBezTo>
                    <a:pt x="118" y="350"/>
                    <a:pt x="118" y="314"/>
                    <a:pt x="154" y="242"/>
                  </a:cubicBezTo>
                  <a:cubicBezTo>
                    <a:pt x="154" y="160"/>
                    <a:pt x="154" y="88"/>
                    <a:pt x="118" y="52"/>
                  </a:cubicBezTo>
                  <a:cubicBezTo>
                    <a:pt x="118" y="26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7179779" y="2036456"/>
              <a:ext cx="38158" cy="378732"/>
            </a:xfrm>
            <a:custGeom>
              <a:avLst/>
              <a:gdLst/>
              <a:ahLst/>
              <a:cxnLst/>
              <a:rect l="l" t="t" r="r" b="b"/>
              <a:pathLst>
                <a:path w="308" h="3057" extrusionOk="0">
                  <a:moveTo>
                    <a:pt x="271" y="0"/>
                  </a:moveTo>
                  <a:cubicBezTo>
                    <a:pt x="271" y="0"/>
                    <a:pt x="271" y="190"/>
                    <a:pt x="226" y="453"/>
                  </a:cubicBezTo>
                  <a:cubicBezTo>
                    <a:pt x="226" y="715"/>
                    <a:pt x="226" y="1094"/>
                    <a:pt x="190" y="1547"/>
                  </a:cubicBezTo>
                  <a:cubicBezTo>
                    <a:pt x="154" y="1962"/>
                    <a:pt x="118" y="2333"/>
                    <a:pt x="82" y="2604"/>
                  </a:cubicBezTo>
                  <a:cubicBezTo>
                    <a:pt x="45" y="2866"/>
                    <a:pt x="0" y="3056"/>
                    <a:pt x="45" y="3056"/>
                  </a:cubicBezTo>
                  <a:cubicBezTo>
                    <a:pt x="45" y="3056"/>
                    <a:pt x="82" y="2903"/>
                    <a:pt x="118" y="2604"/>
                  </a:cubicBezTo>
                  <a:cubicBezTo>
                    <a:pt x="154" y="2333"/>
                    <a:pt x="226" y="1962"/>
                    <a:pt x="271" y="1547"/>
                  </a:cubicBezTo>
                  <a:cubicBezTo>
                    <a:pt x="308" y="1131"/>
                    <a:pt x="308" y="715"/>
                    <a:pt x="308" y="453"/>
                  </a:cubicBezTo>
                  <a:cubicBezTo>
                    <a:pt x="308" y="190"/>
                    <a:pt x="271" y="0"/>
                    <a:pt x="271" y="0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7581804" y="2120454"/>
              <a:ext cx="121164" cy="219657"/>
            </a:xfrm>
            <a:custGeom>
              <a:avLst/>
              <a:gdLst/>
              <a:ahLst/>
              <a:cxnLst/>
              <a:rect l="l" t="t" r="r" b="b"/>
              <a:pathLst>
                <a:path w="978" h="1773" extrusionOk="0">
                  <a:moveTo>
                    <a:pt x="1" y="1"/>
                  </a:moveTo>
                  <a:cubicBezTo>
                    <a:pt x="1" y="1"/>
                    <a:pt x="37" y="118"/>
                    <a:pt x="109" y="263"/>
                  </a:cubicBezTo>
                  <a:cubicBezTo>
                    <a:pt x="191" y="453"/>
                    <a:pt x="299" y="679"/>
                    <a:pt x="453" y="905"/>
                  </a:cubicBezTo>
                  <a:cubicBezTo>
                    <a:pt x="561" y="1131"/>
                    <a:pt x="715" y="1357"/>
                    <a:pt x="787" y="1510"/>
                  </a:cubicBezTo>
                  <a:cubicBezTo>
                    <a:pt x="905" y="1655"/>
                    <a:pt x="977" y="1773"/>
                    <a:pt x="977" y="1773"/>
                  </a:cubicBezTo>
                  <a:cubicBezTo>
                    <a:pt x="977" y="1736"/>
                    <a:pt x="751" y="1357"/>
                    <a:pt x="489" y="869"/>
                  </a:cubicBezTo>
                  <a:cubicBezTo>
                    <a:pt x="227" y="38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6447213" y="2094933"/>
              <a:ext cx="312574" cy="221639"/>
            </a:xfrm>
            <a:custGeom>
              <a:avLst/>
              <a:gdLst/>
              <a:ahLst/>
              <a:cxnLst/>
              <a:rect l="l" t="t" r="r" b="b"/>
              <a:pathLst>
                <a:path w="2523" h="1789" extrusionOk="0">
                  <a:moveTo>
                    <a:pt x="895" y="1"/>
                  </a:moveTo>
                  <a:cubicBezTo>
                    <a:pt x="888" y="1"/>
                    <a:pt x="880" y="5"/>
                    <a:pt x="868" y="17"/>
                  </a:cubicBezTo>
                  <a:cubicBezTo>
                    <a:pt x="868" y="207"/>
                    <a:pt x="1022" y="396"/>
                    <a:pt x="1130" y="505"/>
                  </a:cubicBezTo>
                  <a:cubicBezTo>
                    <a:pt x="1120" y="495"/>
                    <a:pt x="1097" y="490"/>
                    <a:pt x="1069" y="490"/>
                  </a:cubicBezTo>
                  <a:cubicBezTo>
                    <a:pt x="998" y="490"/>
                    <a:pt x="894" y="518"/>
                    <a:pt x="868" y="550"/>
                  </a:cubicBezTo>
                  <a:lnTo>
                    <a:pt x="642" y="550"/>
                  </a:lnTo>
                  <a:cubicBezTo>
                    <a:pt x="489" y="586"/>
                    <a:pt x="308" y="586"/>
                    <a:pt x="154" y="659"/>
                  </a:cubicBezTo>
                  <a:lnTo>
                    <a:pt x="118" y="695"/>
                  </a:lnTo>
                  <a:lnTo>
                    <a:pt x="154" y="731"/>
                  </a:lnTo>
                  <a:lnTo>
                    <a:pt x="489" y="731"/>
                  </a:lnTo>
                  <a:cubicBezTo>
                    <a:pt x="618" y="731"/>
                    <a:pt x="747" y="731"/>
                    <a:pt x="870" y="710"/>
                  </a:cubicBezTo>
                  <a:lnTo>
                    <a:pt x="870" y="710"/>
                  </a:lnTo>
                  <a:cubicBezTo>
                    <a:pt x="719" y="743"/>
                    <a:pt x="586" y="781"/>
                    <a:pt x="452" y="812"/>
                  </a:cubicBezTo>
                  <a:cubicBezTo>
                    <a:pt x="308" y="885"/>
                    <a:pt x="118" y="957"/>
                    <a:pt x="36" y="1075"/>
                  </a:cubicBezTo>
                  <a:cubicBezTo>
                    <a:pt x="0" y="1075"/>
                    <a:pt x="0" y="1111"/>
                    <a:pt x="0" y="1111"/>
                  </a:cubicBezTo>
                  <a:lnTo>
                    <a:pt x="36" y="1111"/>
                  </a:lnTo>
                  <a:cubicBezTo>
                    <a:pt x="77" y="1129"/>
                    <a:pt x="116" y="1138"/>
                    <a:pt x="148" y="1138"/>
                  </a:cubicBezTo>
                  <a:cubicBezTo>
                    <a:pt x="181" y="1138"/>
                    <a:pt x="208" y="1129"/>
                    <a:pt x="226" y="1111"/>
                  </a:cubicBezTo>
                  <a:cubicBezTo>
                    <a:pt x="402" y="1083"/>
                    <a:pt x="598" y="1033"/>
                    <a:pt x="783" y="974"/>
                  </a:cubicBezTo>
                  <a:lnTo>
                    <a:pt x="783" y="974"/>
                  </a:lnTo>
                  <a:cubicBezTo>
                    <a:pt x="687" y="1014"/>
                    <a:pt x="588" y="1064"/>
                    <a:pt x="489" y="1111"/>
                  </a:cubicBezTo>
                  <a:cubicBezTo>
                    <a:pt x="416" y="1183"/>
                    <a:pt x="226" y="1264"/>
                    <a:pt x="190" y="1409"/>
                  </a:cubicBezTo>
                  <a:lnTo>
                    <a:pt x="190" y="1454"/>
                  </a:lnTo>
                  <a:lnTo>
                    <a:pt x="263" y="1454"/>
                  </a:lnTo>
                  <a:cubicBezTo>
                    <a:pt x="278" y="1459"/>
                    <a:pt x="293" y="1461"/>
                    <a:pt x="309" y="1461"/>
                  </a:cubicBezTo>
                  <a:cubicBezTo>
                    <a:pt x="419" y="1461"/>
                    <a:pt x="548" y="1364"/>
                    <a:pt x="642" y="1301"/>
                  </a:cubicBezTo>
                  <a:cubicBezTo>
                    <a:pt x="796" y="1228"/>
                    <a:pt x="941" y="1111"/>
                    <a:pt x="1094" y="1038"/>
                  </a:cubicBezTo>
                  <a:lnTo>
                    <a:pt x="1094" y="1038"/>
                  </a:lnTo>
                  <a:cubicBezTo>
                    <a:pt x="986" y="1111"/>
                    <a:pt x="868" y="1183"/>
                    <a:pt x="760" y="1264"/>
                  </a:cubicBezTo>
                  <a:cubicBezTo>
                    <a:pt x="678" y="1337"/>
                    <a:pt x="570" y="1454"/>
                    <a:pt x="570" y="1599"/>
                  </a:cubicBezTo>
                  <a:cubicBezTo>
                    <a:pt x="570" y="1636"/>
                    <a:pt x="581" y="1650"/>
                    <a:pt x="597" y="1650"/>
                  </a:cubicBezTo>
                  <a:cubicBezTo>
                    <a:pt x="632" y="1650"/>
                    <a:pt x="690" y="1587"/>
                    <a:pt x="715" y="1563"/>
                  </a:cubicBezTo>
                  <a:cubicBezTo>
                    <a:pt x="832" y="1490"/>
                    <a:pt x="904" y="1409"/>
                    <a:pt x="1022" y="1337"/>
                  </a:cubicBezTo>
                  <a:cubicBezTo>
                    <a:pt x="1090" y="1284"/>
                    <a:pt x="1154" y="1261"/>
                    <a:pt x="1216" y="1261"/>
                  </a:cubicBezTo>
                  <a:cubicBezTo>
                    <a:pt x="1460" y="1261"/>
                    <a:pt x="1657" y="1608"/>
                    <a:pt x="1809" y="1789"/>
                  </a:cubicBezTo>
                  <a:lnTo>
                    <a:pt x="2523" y="921"/>
                  </a:lnTo>
                  <a:cubicBezTo>
                    <a:pt x="2450" y="812"/>
                    <a:pt x="2378" y="731"/>
                    <a:pt x="2297" y="659"/>
                  </a:cubicBezTo>
                  <a:cubicBezTo>
                    <a:pt x="2188" y="586"/>
                    <a:pt x="2071" y="550"/>
                    <a:pt x="1962" y="469"/>
                  </a:cubicBezTo>
                  <a:cubicBezTo>
                    <a:pt x="1700" y="396"/>
                    <a:pt x="1393" y="360"/>
                    <a:pt x="1167" y="170"/>
                  </a:cubicBezTo>
                  <a:cubicBezTo>
                    <a:pt x="1094" y="134"/>
                    <a:pt x="1022" y="53"/>
                    <a:pt x="941" y="17"/>
                  </a:cubicBezTo>
                  <a:cubicBezTo>
                    <a:pt x="916" y="17"/>
                    <a:pt x="908" y="1"/>
                    <a:pt x="895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7515770" y="1864000"/>
              <a:ext cx="89696" cy="205410"/>
            </a:xfrm>
            <a:custGeom>
              <a:avLst/>
              <a:gdLst/>
              <a:ahLst/>
              <a:cxnLst/>
              <a:rect l="l" t="t" r="r" b="b"/>
              <a:pathLst>
                <a:path w="724" h="1658" extrusionOk="0">
                  <a:moveTo>
                    <a:pt x="82" y="0"/>
                  </a:moveTo>
                  <a:lnTo>
                    <a:pt x="0" y="73"/>
                  </a:lnTo>
                  <a:cubicBezTo>
                    <a:pt x="498" y="335"/>
                    <a:pt x="642" y="1013"/>
                    <a:pt x="452" y="1582"/>
                  </a:cubicBezTo>
                  <a:cubicBezTo>
                    <a:pt x="430" y="1627"/>
                    <a:pt x="467" y="1658"/>
                    <a:pt x="506" y="1658"/>
                  </a:cubicBezTo>
                  <a:cubicBezTo>
                    <a:pt x="531" y="1658"/>
                    <a:pt x="556" y="1646"/>
                    <a:pt x="570" y="1619"/>
                  </a:cubicBezTo>
                  <a:cubicBezTo>
                    <a:pt x="679" y="1239"/>
                    <a:pt x="724" y="832"/>
                    <a:pt x="570" y="452"/>
                  </a:cubicBezTo>
                  <a:cubicBezTo>
                    <a:pt x="452" y="226"/>
                    <a:pt x="308" y="73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7245812" y="1882956"/>
              <a:ext cx="88581" cy="229073"/>
            </a:xfrm>
            <a:custGeom>
              <a:avLst/>
              <a:gdLst/>
              <a:ahLst/>
              <a:cxnLst/>
              <a:rect l="l" t="t" r="r" b="b"/>
              <a:pathLst>
                <a:path w="715" h="1849" extrusionOk="0">
                  <a:moveTo>
                    <a:pt x="561" y="1"/>
                  </a:moveTo>
                  <a:cubicBezTo>
                    <a:pt x="489" y="73"/>
                    <a:pt x="416" y="109"/>
                    <a:pt x="371" y="182"/>
                  </a:cubicBezTo>
                  <a:cubicBezTo>
                    <a:pt x="1" y="751"/>
                    <a:pt x="227" y="1239"/>
                    <a:pt x="416" y="1809"/>
                  </a:cubicBezTo>
                  <a:cubicBezTo>
                    <a:pt x="430" y="1836"/>
                    <a:pt x="454" y="1848"/>
                    <a:pt x="476" y="1848"/>
                  </a:cubicBezTo>
                  <a:cubicBezTo>
                    <a:pt x="514" y="1848"/>
                    <a:pt x="548" y="1815"/>
                    <a:pt x="525" y="1764"/>
                  </a:cubicBezTo>
                  <a:cubicBezTo>
                    <a:pt x="416" y="1312"/>
                    <a:pt x="190" y="905"/>
                    <a:pt x="416" y="453"/>
                  </a:cubicBezTo>
                  <a:cubicBezTo>
                    <a:pt x="489" y="263"/>
                    <a:pt x="597" y="146"/>
                    <a:pt x="715" y="37"/>
                  </a:cubicBezTo>
                  <a:lnTo>
                    <a:pt x="715" y="37"/>
                  </a:lnTo>
                  <a:cubicBezTo>
                    <a:pt x="694" y="48"/>
                    <a:pt x="675" y="52"/>
                    <a:pt x="658" y="52"/>
                  </a:cubicBezTo>
                  <a:cubicBezTo>
                    <a:pt x="617" y="52"/>
                    <a:pt x="587" y="26"/>
                    <a:pt x="561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7226733" y="2036456"/>
              <a:ext cx="149164" cy="154739"/>
            </a:xfrm>
            <a:custGeom>
              <a:avLst/>
              <a:gdLst/>
              <a:ahLst/>
              <a:cxnLst/>
              <a:rect l="l" t="t" r="r" b="b"/>
              <a:pathLst>
                <a:path w="1204" h="1249" extrusionOk="0">
                  <a:moveTo>
                    <a:pt x="607" y="0"/>
                  </a:moveTo>
                  <a:cubicBezTo>
                    <a:pt x="263" y="0"/>
                    <a:pt x="1" y="299"/>
                    <a:pt x="1" y="642"/>
                  </a:cubicBezTo>
                  <a:cubicBezTo>
                    <a:pt x="1" y="977"/>
                    <a:pt x="263" y="1248"/>
                    <a:pt x="607" y="1248"/>
                  </a:cubicBezTo>
                  <a:cubicBezTo>
                    <a:pt x="941" y="1248"/>
                    <a:pt x="1203" y="977"/>
                    <a:pt x="1203" y="642"/>
                  </a:cubicBezTo>
                  <a:cubicBezTo>
                    <a:pt x="1203" y="299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7263777" y="2079075"/>
              <a:ext cx="75077" cy="69502"/>
            </a:xfrm>
            <a:custGeom>
              <a:avLst/>
              <a:gdLst/>
              <a:ahLst/>
              <a:cxnLst/>
              <a:rect l="l" t="t" r="r" b="b"/>
              <a:pathLst>
                <a:path w="606" h="561" extrusionOk="0">
                  <a:moveTo>
                    <a:pt x="308" y="0"/>
                  </a:moveTo>
                  <a:cubicBezTo>
                    <a:pt x="154" y="0"/>
                    <a:pt x="0" y="109"/>
                    <a:pt x="0" y="298"/>
                  </a:cubicBezTo>
                  <a:cubicBezTo>
                    <a:pt x="0" y="452"/>
                    <a:pt x="154" y="561"/>
                    <a:pt x="308" y="561"/>
                  </a:cubicBezTo>
                  <a:cubicBezTo>
                    <a:pt x="452" y="561"/>
                    <a:pt x="606" y="452"/>
                    <a:pt x="606" y="298"/>
                  </a:cubicBezTo>
                  <a:cubicBezTo>
                    <a:pt x="606" y="109"/>
                    <a:pt x="452" y="0"/>
                    <a:pt x="308" y="0"/>
                  </a:cubicBezTo>
                  <a:close/>
                </a:path>
              </a:pathLst>
            </a:custGeom>
            <a:solidFill>
              <a:srgbClr val="405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7502266" y="2059252"/>
              <a:ext cx="112244" cy="194260"/>
            </a:xfrm>
            <a:custGeom>
              <a:avLst/>
              <a:gdLst/>
              <a:ahLst/>
              <a:cxnLst/>
              <a:rect l="l" t="t" r="r" b="b"/>
              <a:pathLst>
                <a:path w="906" h="1568" extrusionOk="0">
                  <a:moveTo>
                    <a:pt x="629" y="1"/>
                  </a:moveTo>
                  <a:cubicBezTo>
                    <a:pt x="622" y="1"/>
                    <a:pt x="615" y="2"/>
                    <a:pt x="607" y="6"/>
                  </a:cubicBezTo>
                  <a:cubicBezTo>
                    <a:pt x="417" y="6"/>
                    <a:pt x="227" y="341"/>
                    <a:pt x="191" y="495"/>
                  </a:cubicBezTo>
                  <a:cubicBezTo>
                    <a:pt x="37" y="757"/>
                    <a:pt x="1" y="1064"/>
                    <a:pt x="37" y="1363"/>
                  </a:cubicBezTo>
                  <a:cubicBezTo>
                    <a:pt x="37" y="1381"/>
                    <a:pt x="55" y="1390"/>
                    <a:pt x="73" y="1390"/>
                  </a:cubicBezTo>
                  <a:cubicBezTo>
                    <a:pt x="91" y="1390"/>
                    <a:pt x="109" y="1381"/>
                    <a:pt x="109" y="1363"/>
                  </a:cubicBezTo>
                  <a:cubicBezTo>
                    <a:pt x="37" y="874"/>
                    <a:pt x="191" y="458"/>
                    <a:pt x="525" y="115"/>
                  </a:cubicBezTo>
                  <a:cubicBezTo>
                    <a:pt x="542" y="100"/>
                    <a:pt x="557" y="93"/>
                    <a:pt x="572" y="93"/>
                  </a:cubicBezTo>
                  <a:cubicBezTo>
                    <a:pt x="662" y="93"/>
                    <a:pt x="720" y="347"/>
                    <a:pt x="751" y="386"/>
                  </a:cubicBezTo>
                  <a:cubicBezTo>
                    <a:pt x="751" y="531"/>
                    <a:pt x="788" y="648"/>
                    <a:pt x="788" y="793"/>
                  </a:cubicBezTo>
                  <a:cubicBezTo>
                    <a:pt x="788" y="1019"/>
                    <a:pt x="751" y="1290"/>
                    <a:pt x="679" y="1516"/>
                  </a:cubicBezTo>
                  <a:cubicBezTo>
                    <a:pt x="653" y="1542"/>
                    <a:pt x="682" y="1567"/>
                    <a:pt x="714" y="1567"/>
                  </a:cubicBezTo>
                  <a:cubicBezTo>
                    <a:pt x="727" y="1567"/>
                    <a:pt x="741" y="1563"/>
                    <a:pt x="751" y="1552"/>
                  </a:cubicBezTo>
                  <a:cubicBezTo>
                    <a:pt x="869" y="1245"/>
                    <a:pt x="905" y="947"/>
                    <a:pt x="869" y="612"/>
                  </a:cubicBezTo>
                  <a:cubicBezTo>
                    <a:pt x="833" y="458"/>
                    <a:pt x="788" y="305"/>
                    <a:pt x="715" y="160"/>
                  </a:cubicBezTo>
                  <a:cubicBezTo>
                    <a:pt x="715" y="120"/>
                    <a:pt x="686" y="1"/>
                    <a:pt x="629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7493346" y="2155515"/>
              <a:ext cx="147429" cy="221887"/>
            </a:xfrm>
            <a:custGeom>
              <a:avLst/>
              <a:gdLst/>
              <a:ahLst/>
              <a:cxnLst/>
              <a:rect l="l" t="t" r="r" b="b"/>
              <a:pathLst>
                <a:path w="1190" h="1791" extrusionOk="0">
                  <a:moveTo>
                    <a:pt x="181" y="0"/>
                  </a:moveTo>
                  <a:cubicBezTo>
                    <a:pt x="148" y="0"/>
                    <a:pt x="109" y="20"/>
                    <a:pt x="109" y="61"/>
                  </a:cubicBezTo>
                  <a:cubicBezTo>
                    <a:pt x="37" y="513"/>
                    <a:pt x="1" y="1146"/>
                    <a:pt x="299" y="1526"/>
                  </a:cubicBezTo>
                  <a:cubicBezTo>
                    <a:pt x="436" y="1685"/>
                    <a:pt x="613" y="1791"/>
                    <a:pt x="792" y="1791"/>
                  </a:cubicBezTo>
                  <a:cubicBezTo>
                    <a:pt x="908" y="1791"/>
                    <a:pt x="1024" y="1746"/>
                    <a:pt x="1131" y="1643"/>
                  </a:cubicBezTo>
                  <a:cubicBezTo>
                    <a:pt x="1190" y="1577"/>
                    <a:pt x="1122" y="1516"/>
                    <a:pt x="1076" y="1516"/>
                  </a:cubicBezTo>
                  <a:cubicBezTo>
                    <a:pt x="1065" y="1516"/>
                    <a:pt x="1056" y="1519"/>
                    <a:pt x="1049" y="1526"/>
                  </a:cubicBezTo>
                  <a:cubicBezTo>
                    <a:pt x="950" y="1626"/>
                    <a:pt x="854" y="1667"/>
                    <a:pt x="767" y="1667"/>
                  </a:cubicBezTo>
                  <a:cubicBezTo>
                    <a:pt x="488" y="1667"/>
                    <a:pt x="282" y="1256"/>
                    <a:pt x="227" y="1001"/>
                  </a:cubicBezTo>
                  <a:cubicBezTo>
                    <a:pt x="181" y="694"/>
                    <a:pt x="181" y="359"/>
                    <a:pt x="227" y="61"/>
                  </a:cubicBezTo>
                  <a:cubicBezTo>
                    <a:pt x="245" y="20"/>
                    <a:pt x="215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7439454" y="2146224"/>
              <a:ext cx="170473" cy="211604"/>
            </a:xfrm>
            <a:custGeom>
              <a:avLst/>
              <a:gdLst/>
              <a:ahLst/>
              <a:cxnLst/>
              <a:rect l="l" t="t" r="r" b="b"/>
              <a:pathLst>
                <a:path w="1376" h="1708" extrusionOk="0">
                  <a:moveTo>
                    <a:pt x="1317" y="1"/>
                  </a:moveTo>
                  <a:cubicBezTo>
                    <a:pt x="1288" y="1"/>
                    <a:pt x="1258" y="19"/>
                    <a:pt x="1258" y="55"/>
                  </a:cubicBezTo>
                  <a:cubicBezTo>
                    <a:pt x="1222" y="362"/>
                    <a:pt x="1186" y="661"/>
                    <a:pt x="1114" y="923"/>
                  </a:cubicBezTo>
                  <a:cubicBezTo>
                    <a:pt x="1026" y="1178"/>
                    <a:pt x="714" y="1574"/>
                    <a:pt x="418" y="1574"/>
                  </a:cubicBezTo>
                  <a:cubicBezTo>
                    <a:pt x="316" y="1574"/>
                    <a:pt x="216" y="1527"/>
                    <a:pt x="128" y="1411"/>
                  </a:cubicBezTo>
                  <a:cubicBezTo>
                    <a:pt x="120" y="1394"/>
                    <a:pt x="108" y="1387"/>
                    <a:pt x="95" y="1387"/>
                  </a:cubicBezTo>
                  <a:cubicBezTo>
                    <a:pt x="52" y="1387"/>
                    <a:pt x="0" y="1466"/>
                    <a:pt x="56" y="1528"/>
                  </a:cubicBezTo>
                  <a:cubicBezTo>
                    <a:pt x="151" y="1654"/>
                    <a:pt x="279" y="1707"/>
                    <a:pt x="413" y="1707"/>
                  </a:cubicBezTo>
                  <a:cubicBezTo>
                    <a:pt x="597" y="1707"/>
                    <a:pt x="793" y="1605"/>
                    <a:pt x="924" y="1447"/>
                  </a:cubicBezTo>
                  <a:cubicBezTo>
                    <a:pt x="1340" y="1113"/>
                    <a:pt x="1340" y="543"/>
                    <a:pt x="1376" y="55"/>
                  </a:cubicBezTo>
                  <a:cubicBezTo>
                    <a:pt x="1376" y="19"/>
                    <a:pt x="1347" y="1"/>
                    <a:pt x="1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7427312" y="2307529"/>
              <a:ext cx="42618" cy="37043"/>
            </a:xfrm>
            <a:custGeom>
              <a:avLst/>
              <a:gdLst/>
              <a:ahLst/>
              <a:cxnLst/>
              <a:rect l="l" t="t" r="r" b="b"/>
              <a:pathLst>
                <a:path w="344" h="299" extrusionOk="0">
                  <a:moveTo>
                    <a:pt x="154" y="0"/>
                  </a:moveTo>
                  <a:cubicBezTo>
                    <a:pt x="0" y="0"/>
                    <a:pt x="0" y="299"/>
                    <a:pt x="154" y="299"/>
                  </a:cubicBezTo>
                  <a:cubicBezTo>
                    <a:pt x="344" y="299"/>
                    <a:pt x="344" y="0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7609803" y="2335529"/>
              <a:ext cx="41627" cy="32583"/>
            </a:xfrm>
            <a:custGeom>
              <a:avLst/>
              <a:gdLst/>
              <a:ahLst/>
              <a:cxnLst/>
              <a:rect l="l" t="t" r="r" b="b"/>
              <a:pathLst>
                <a:path w="336" h="263" extrusionOk="0">
                  <a:moveTo>
                    <a:pt x="146" y="0"/>
                  </a:moveTo>
                  <a:cubicBezTo>
                    <a:pt x="1" y="0"/>
                    <a:pt x="1" y="263"/>
                    <a:pt x="146" y="263"/>
                  </a:cubicBezTo>
                  <a:cubicBezTo>
                    <a:pt x="335" y="263"/>
                    <a:pt x="335" y="0"/>
                    <a:pt x="146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aira Condensed"/>
              <a:buNone/>
              <a:defRPr sz="28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22;p20">
            <a:extLst>
              <a:ext uri="{FF2B5EF4-FFF2-40B4-BE49-F238E27FC236}">
                <a16:creationId xmlns:a16="http://schemas.microsoft.com/office/drawing/2014/main" id="{F6B1183B-B17F-0742-A070-168DEF2B7C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92486" y="196447"/>
            <a:ext cx="5202831" cy="4007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US" sz="4400" b="1" dirty="0">
                <a:latin typeface="Abadi MT Condensed Light" panose="020B0306030101010103" pitchFamily="34" charset="0"/>
              </a:rPr>
            </a:br>
            <a:br>
              <a:rPr lang="en-US" sz="4400" b="1" dirty="0">
                <a:latin typeface="Abadi MT Condensed Light" panose="020B0306030101010103" pitchFamily="34" charset="0"/>
              </a:rPr>
            </a:br>
            <a:br>
              <a:rPr lang="en-US" sz="4400" b="1" dirty="0">
                <a:latin typeface="Abadi MT Condensed Light" panose="020B0306030101010103" pitchFamily="34" charset="0"/>
              </a:rPr>
            </a:br>
            <a:br>
              <a:rPr lang="en-US" sz="4400" b="1" dirty="0">
                <a:latin typeface="Abadi MT Condensed Light" panose="020B0306030101010103" pitchFamily="34" charset="0"/>
              </a:rPr>
            </a:br>
            <a:br>
              <a:rPr lang="en-US" sz="4400" b="1" dirty="0">
                <a:latin typeface="Abadi MT Condensed Light" panose="020B0306030101010103" pitchFamily="34" charset="0"/>
              </a:rPr>
            </a:br>
            <a:r>
              <a:rPr lang="en-US" sz="4400" b="1" dirty="0">
                <a:latin typeface="Abadi MT Condensed Light" panose="020B0306030101010103" pitchFamily="34" charset="0"/>
              </a:rPr>
              <a:t>Oxidative Stress &amp; Neural</a:t>
            </a:r>
            <a:br>
              <a:rPr lang="en-US" sz="4400" b="1" dirty="0">
                <a:latin typeface="Abadi MT Condensed Light" panose="020B0306030101010103" pitchFamily="34" charset="0"/>
              </a:rPr>
            </a:br>
            <a:r>
              <a:rPr lang="en-US" sz="4400" b="1" dirty="0">
                <a:latin typeface="Abadi MT Condensed Light" panose="020B0306030101010103" pitchFamily="34" charset="0"/>
              </a:rPr>
              <a:t>Damage Parameters in Parkinson’s Disease </a:t>
            </a:r>
            <a:br>
              <a:rPr lang="tr-TR" sz="4400" dirty="0">
                <a:latin typeface="Abadi MT Condensed Light" panose="020B0306030101010103" pitchFamily="34" charset="0"/>
              </a:rPr>
            </a:br>
            <a:endParaRPr sz="4400" dirty="0">
              <a:solidFill>
                <a:srgbClr val="FFFFFF"/>
              </a:solidFill>
              <a:latin typeface="Abadi MT Condensed Light" panose="020B03060301010101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F352D17-255C-DE4E-8DAD-C98ED6065F9D}"/>
              </a:ext>
            </a:extLst>
          </p:cNvPr>
          <p:cNvSpPr txBox="1"/>
          <p:nvPr/>
        </p:nvSpPr>
        <p:spPr>
          <a:xfrm>
            <a:off x="760491" y="204608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6AA6E73-3782-8D4C-92E2-20E81A43A448}"/>
              </a:ext>
            </a:extLst>
          </p:cNvPr>
          <p:cNvSpPr/>
          <p:nvPr/>
        </p:nvSpPr>
        <p:spPr>
          <a:xfrm>
            <a:off x="258976" y="4500146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434343"/>
                </a:solidFill>
                <a:latin typeface="Saira Condensed"/>
                <a:sym typeface="Saira Condensed"/>
              </a:rPr>
              <a:t>Abdülhamit</a:t>
            </a:r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 Ali</a:t>
            </a:r>
            <a:endParaRPr lang="en-US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F05C8FD-33E3-804E-913C-771CC6548506}"/>
              </a:ext>
            </a:extLst>
          </p:cNvPr>
          <p:cNvSpPr/>
          <p:nvPr/>
        </p:nvSpPr>
        <p:spPr>
          <a:xfrm>
            <a:off x="5635649" y="3452416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06/04/2021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1FF9DFC-E38D-534B-9E0A-815D47AB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20" y="4203495"/>
            <a:ext cx="1741560" cy="9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4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6FC79CE-EC67-8741-9F4F-67A0352259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10</a:t>
            </a:fld>
            <a:endParaRPr lang="e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896871B-E9AD-C246-81A4-81AFE2B1E6DE}"/>
              </a:ext>
            </a:extLst>
          </p:cNvPr>
          <p:cNvSpPr/>
          <p:nvPr/>
        </p:nvSpPr>
        <p:spPr>
          <a:xfrm>
            <a:off x="746785" y="484396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34343"/>
                </a:solidFill>
                <a:latin typeface="Saira Condensed"/>
                <a:sym typeface="Saira Condensed"/>
              </a:rPr>
              <a:t>METHODS</a:t>
            </a:r>
            <a:endParaRPr lang="en-US" sz="240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40E462D-8292-BB4E-93B3-19A017809E57}"/>
              </a:ext>
            </a:extLst>
          </p:cNvPr>
          <p:cNvSpPr/>
          <p:nvPr/>
        </p:nvSpPr>
        <p:spPr>
          <a:xfrm>
            <a:off x="746785" y="1093788"/>
            <a:ext cx="6086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A venous blood sample was collected in a fasting condition and centrifuged, and the supernatant was collected within 15 minutes.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The plasma level of </a:t>
            </a:r>
            <a:r>
              <a:rPr lang="el-GR" dirty="0">
                <a:solidFill>
                  <a:srgbClr val="434343"/>
                </a:solidFill>
                <a:latin typeface="Saira Condensed"/>
                <a:sym typeface="Saira Condensed"/>
              </a:rPr>
              <a:t>α‐</a:t>
            </a: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synuclein oligomer was determined by means of the enzyme‐linked immunosorbent assay (ELISA) double‐antibody sandwich method.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The Iron, cholesterol and TG levels are measured using </a:t>
            </a:r>
            <a:r>
              <a:rPr lang="en-AU" dirty="0" err="1">
                <a:solidFill>
                  <a:srgbClr val="434343"/>
                </a:solidFill>
                <a:latin typeface="Saira Condensed"/>
                <a:sym typeface="Saira Condensed"/>
              </a:rPr>
              <a:t>Ferene</a:t>
            </a: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, Enzymatic  and Glycerol phosphate oxidase methods respectively. </a:t>
            </a:r>
          </a:p>
          <a:p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The plasma levels of TAS and TOS are measured via automated calorimetric method.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014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5D4280-5785-C848-B85B-C37FD5513A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11</a:t>
            </a:fld>
            <a:endParaRPr lang="e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48405D9F-931E-1747-86F0-E6BDC9DD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800"/>
            <a:ext cx="2059388" cy="290400"/>
          </a:xfrm>
        </p:spPr>
        <p:txBody>
          <a:bodyPr/>
          <a:lstStyle/>
          <a:p>
            <a:r>
              <a:rPr lang="en-US" sz="2400" dirty="0"/>
              <a:t>STATISTICS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3B349A8-1AA5-114B-B872-4CB501C301F7}"/>
              </a:ext>
            </a:extLst>
          </p:cNvPr>
          <p:cNvSpPr/>
          <p:nvPr/>
        </p:nvSpPr>
        <p:spPr>
          <a:xfrm>
            <a:off x="749825" y="1084902"/>
            <a:ext cx="5991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Data were analysed using statistical software SPSS 20.0.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Independent sample t test was used to determine whether there was a statistical difference in plasma levels of parameters between the experimental and control groups.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 The results are also statistically compared within the experimental group in terms of the duration of the disease, treatment methods, and Hoehn-</a:t>
            </a:r>
            <a:r>
              <a:rPr lang="en-AU" dirty="0" err="1">
                <a:solidFill>
                  <a:srgbClr val="434343"/>
                </a:solidFill>
                <a:latin typeface="Saira Condensed"/>
                <a:sym typeface="Saira Condensed"/>
              </a:rPr>
              <a:t>Yahr</a:t>
            </a: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 scale using Spearman’s Rho test.</a:t>
            </a:r>
          </a:p>
        </p:txBody>
      </p:sp>
    </p:spTree>
    <p:extLst>
      <p:ext uri="{BB962C8B-B14F-4D97-AF65-F5344CB8AC3E}">
        <p14:creationId xmlns:p14="http://schemas.microsoft.com/office/powerpoint/2010/main" val="198972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63A3E36-CD57-C048-8CAB-E768BC753B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12</a:t>
            </a:fld>
            <a:endParaRPr lang="e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4ABEC9A2-B59F-F747-8410-BC90D4CD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640"/>
            <a:ext cx="2036700" cy="290400"/>
          </a:xfrm>
        </p:spPr>
        <p:txBody>
          <a:bodyPr/>
          <a:lstStyle/>
          <a:p>
            <a:r>
              <a:rPr lang="en-US" sz="2400" dirty="0"/>
              <a:t>RESULTS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B2B72C9-D67D-9C41-9D73-539BAD7B788B}"/>
              </a:ext>
            </a:extLst>
          </p:cNvPr>
          <p:cNvSpPr/>
          <p:nvPr/>
        </p:nvSpPr>
        <p:spPr>
          <a:xfrm>
            <a:off x="736986" y="1069505"/>
            <a:ext cx="5838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The plasma levels of </a:t>
            </a:r>
            <a:r>
              <a:rPr lang="el-GR" dirty="0">
                <a:solidFill>
                  <a:srgbClr val="434343"/>
                </a:solidFill>
                <a:latin typeface="Saira Condensed"/>
                <a:sym typeface="Saira Condensed"/>
              </a:rPr>
              <a:t>α</a:t>
            </a: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Syn oligomer in patients were significantly higher than healthy individuals. (P &lt; 0.001).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 Plasma Fe levels are significantly lower in the experimental group (P &lt;0.05).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 Positive correlation between the duration of the PD and plasma </a:t>
            </a:r>
            <a:r>
              <a:rPr lang="el-GR" dirty="0">
                <a:solidFill>
                  <a:srgbClr val="434343"/>
                </a:solidFill>
                <a:latin typeface="Saira Condensed"/>
                <a:sym typeface="Saira Condensed"/>
              </a:rPr>
              <a:t>α</a:t>
            </a: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Syn, LDL levels are found in the experimental group (P &lt;0.05). 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 The LDL levels of PD patients who are treated with dopaminergic agents (DA agonists, L-dopa) were significantly lower compared to other treatment modalities.</a:t>
            </a:r>
          </a:p>
        </p:txBody>
      </p:sp>
    </p:spTree>
    <p:extLst>
      <p:ext uri="{BB962C8B-B14F-4D97-AF65-F5344CB8AC3E}">
        <p14:creationId xmlns:p14="http://schemas.microsoft.com/office/powerpoint/2010/main" val="86321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4" name="Google Shape;1564;p31"/>
          <p:cNvGraphicFramePr/>
          <p:nvPr>
            <p:extLst>
              <p:ext uri="{D42A27DB-BD31-4B8C-83A1-F6EECF244321}">
                <p14:modId xmlns:p14="http://schemas.microsoft.com/office/powerpoint/2010/main" val="2570423983"/>
              </p:ext>
            </p:extLst>
          </p:nvPr>
        </p:nvGraphicFramePr>
        <p:xfrm>
          <a:off x="1385566" y="992592"/>
          <a:ext cx="4099400" cy="3062470"/>
        </p:xfrm>
        <a:graphic>
          <a:graphicData uri="http://schemas.openxmlformats.org/drawingml/2006/table">
            <a:tbl>
              <a:tblPr>
                <a:noFill/>
                <a:tableStyleId>{7E3BF189-6AC9-4B30-9169-9979FA96FAB8}</a:tableStyleId>
              </a:tblPr>
              <a:tblGrid>
                <a:gridCol w="10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434343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a-synuclein</a:t>
                      </a: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434343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FE</a:t>
                      </a: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434343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LDL</a:t>
                      </a: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solidFill>
                            <a:srgbClr val="434343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HDL</a:t>
                      </a: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6" name="Google Shape;1606;p31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0" y="69131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</a:t>
            </a:r>
            <a:endParaRPr sz="2400" dirty="0"/>
          </a:p>
        </p:txBody>
      </p:sp>
      <p:graphicFrame>
        <p:nvGraphicFramePr>
          <p:cNvPr id="46" name="Google Shape;1564;p31">
            <a:extLst>
              <a:ext uri="{FF2B5EF4-FFF2-40B4-BE49-F238E27FC236}">
                <a16:creationId xmlns:a16="http://schemas.microsoft.com/office/drawing/2014/main" id="{64B1E253-4B41-B340-A11A-227E1FB54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931409"/>
              </p:ext>
            </p:extLst>
          </p:nvPr>
        </p:nvGraphicFramePr>
        <p:xfrm>
          <a:off x="5479510" y="987098"/>
          <a:ext cx="4099400" cy="3067964"/>
        </p:xfrm>
        <a:graphic>
          <a:graphicData uri="http://schemas.openxmlformats.org/drawingml/2006/table">
            <a:tbl>
              <a:tblPr>
                <a:noFill/>
                <a:tableStyleId>{7E3BF189-6AC9-4B30-9169-9979FA96FAB8}</a:tableStyleId>
              </a:tblPr>
              <a:tblGrid>
                <a:gridCol w="10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434343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TG</a:t>
                      </a: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434343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TAS</a:t>
                      </a: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434343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TOS</a:t>
                      </a: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78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7DF70FCE-81FA-4343-BAA6-17200B5AEB30}"/>
              </a:ext>
            </a:extLst>
          </p:cNvPr>
          <p:cNvSpPr txBox="1"/>
          <p:nvPr/>
        </p:nvSpPr>
        <p:spPr>
          <a:xfrm>
            <a:off x="324919" y="165256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34343"/>
                </a:solidFill>
                <a:latin typeface="Saira Condensed"/>
                <a:sym typeface="Saira Condensed"/>
              </a:rPr>
              <a:t>Control vs Pts</a:t>
            </a:r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D4D69A3-F523-9B4B-81AB-FC9DF085095D}"/>
              </a:ext>
            </a:extLst>
          </p:cNvPr>
          <p:cNvSpPr/>
          <p:nvPr/>
        </p:nvSpPr>
        <p:spPr>
          <a:xfrm>
            <a:off x="413745" y="2192695"/>
            <a:ext cx="841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34343"/>
                </a:solidFill>
                <a:latin typeface="Saira Condensed"/>
                <a:sym typeface="Saira Condensed"/>
              </a:rPr>
              <a:t>H&amp;Y Scale</a:t>
            </a:r>
            <a:endParaRPr lang="tr-TR" dirty="0"/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052A28F7-A68B-A441-9C92-82C0E12CF630}"/>
              </a:ext>
            </a:extLst>
          </p:cNvPr>
          <p:cNvSpPr/>
          <p:nvPr/>
        </p:nvSpPr>
        <p:spPr>
          <a:xfrm>
            <a:off x="183561" y="2715915"/>
            <a:ext cx="1101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34343"/>
                </a:solidFill>
                <a:latin typeface="Saira Condensed"/>
                <a:sym typeface="Saira Condensed"/>
              </a:rPr>
              <a:t>Duration of PD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08F6334-D286-0D48-82D9-7ADABDBF3662}"/>
              </a:ext>
            </a:extLst>
          </p:cNvPr>
          <p:cNvSpPr txBox="1"/>
          <p:nvPr/>
        </p:nvSpPr>
        <p:spPr>
          <a:xfrm>
            <a:off x="541421" y="3722431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34343"/>
                </a:solidFill>
                <a:latin typeface="Saira Condensed"/>
                <a:sym typeface="Saira Condensed"/>
              </a:rPr>
              <a:t>P values</a:t>
            </a:r>
            <a:endParaRPr lang="tr-TR" dirty="0"/>
          </a:p>
          <a:p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9CD6D3B-B19A-C64E-A5C0-8E2C11151A6F}"/>
              </a:ext>
            </a:extLst>
          </p:cNvPr>
          <p:cNvSpPr/>
          <p:nvPr/>
        </p:nvSpPr>
        <p:spPr>
          <a:xfrm>
            <a:off x="-53705" y="3256041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34343"/>
                </a:solidFill>
                <a:latin typeface="Saira Condensed"/>
                <a:sym typeface="Saira Condensed"/>
              </a:rPr>
              <a:t>Treatment Modality</a:t>
            </a:r>
          </a:p>
        </p:txBody>
      </p:sp>
      <p:grpSp>
        <p:nvGrpSpPr>
          <p:cNvPr id="12" name="Google Shape;5547;p48">
            <a:extLst>
              <a:ext uri="{FF2B5EF4-FFF2-40B4-BE49-F238E27FC236}">
                <a16:creationId xmlns:a16="http://schemas.microsoft.com/office/drawing/2014/main" id="{FF377A16-F1DB-C643-A9F5-711343B976DC}"/>
              </a:ext>
            </a:extLst>
          </p:cNvPr>
          <p:cNvGrpSpPr/>
          <p:nvPr/>
        </p:nvGrpSpPr>
        <p:grpSpPr>
          <a:xfrm>
            <a:off x="3807506" y="2715915"/>
            <a:ext cx="297408" cy="331833"/>
            <a:chOff x="1492675" y="4992125"/>
            <a:chExt cx="481825" cy="481825"/>
          </a:xfrm>
        </p:grpSpPr>
        <p:sp>
          <p:nvSpPr>
            <p:cNvPr id="13" name="Google Shape;5548;p48">
              <a:extLst>
                <a:ext uri="{FF2B5EF4-FFF2-40B4-BE49-F238E27FC236}">
                  <a16:creationId xmlns:a16="http://schemas.microsoft.com/office/drawing/2014/main" id="{ACD7DBC1-4622-FF42-95FC-CB4079485DA6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4" name="Google Shape;5549;p48">
              <a:extLst>
                <a:ext uri="{FF2B5EF4-FFF2-40B4-BE49-F238E27FC236}">
                  <a16:creationId xmlns:a16="http://schemas.microsoft.com/office/drawing/2014/main" id="{6237C44A-04C3-264C-93E5-4E2C61E9F184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" name="Google Shape;5547;p48">
            <a:extLst>
              <a:ext uri="{FF2B5EF4-FFF2-40B4-BE49-F238E27FC236}">
                <a16:creationId xmlns:a16="http://schemas.microsoft.com/office/drawing/2014/main" id="{DEAF7CC6-4C0E-8D42-90FF-D7B7968FDE82}"/>
              </a:ext>
            </a:extLst>
          </p:cNvPr>
          <p:cNvGrpSpPr/>
          <p:nvPr/>
        </p:nvGrpSpPr>
        <p:grpSpPr>
          <a:xfrm>
            <a:off x="1765607" y="1640540"/>
            <a:ext cx="297408" cy="331833"/>
            <a:chOff x="1492675" y="4992125"/>
            <a:chExt cx="481825" cy="481825"/>
          </a:xfrm>
        </p:grpSpPr>
        <p:sp>
          <p:nvSpPr>
            <p:cNvPr id="16" name="Google Shape;5548;p48">
              <a:extLst>
                <a:ext uri="{FF2B5EF4-FFF2-40B4-BE49-F238E27FC236}">
                  <a16:creationId xmlns:a16="http://schemas.microsoft.com/office/drawing/2014/main" id="{8843FB3A-23F6-084E-A69D-67E6179AA9C1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7" name="Google Shape;5549;p48">
              <a:extLst>
                <a:ext uri="{FF2B5EF4-FFF2-40B4-BE49-F238E27FC236}">
                  <a16:creationId xmlns:a16="http://schemas.microsoft.com/office/drawing/2014/main" id="{E5B44E66-8845-8C47-8BC5-9111F59BC15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8" name="Google Shape;5547;p48">
            <a:extLst>
              <a:ext uri="{FF2B5EF4-FFF2-40B4-BE49-F238E27FC236}">
                <a16:creationId xmlns:a16="http://schemas.microsoft.com/office/drawing/2014/main" id="{E388AC6A-0B0A-814B-A8AF-62BFC9A619AD}"/>
              </a:ext>
            </a:extLst>
          </p:cNvPr>
          <p:cNvGrpSpPr/>
          <p:nvPr/>
        </p:nvGrpSpPr>
        <p:grpSpPr>
          <a:xfrm>
            <a:off x="1765607" y="2715915"/>
            <a:ext cx="297408" cy="331833"/>
            <a:chOff x="1492675" y="4992125"/>
            <a:chExt cx="481825" cy="481825"/>
          </a:xfrm>
        </p:grpSpPr>
        <p:sp>
          <p:nvSpPr>
            <p:cNvPr id="19" name="Google Shape;5548;p48">
              <a:extLst>
                <a:ext uri="{FF2B5EF4-FFF2-40B4-BE49-F238E27FC236}">
                  <a16:creationId xmlns:a16="http://schemas.microsoft.com/office/drawing/2014/main" id="{3B73B9C0-8666-4240-878E-EE132EF608CF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20" name="Google Shape;5549;p48">
              <a:extLst>
                <a:ext uri="{FF2B5EF4-FFF2-40B4-BE49-F238E27FC236}">
                  <a16:creationId xmlns:a16="http://schemas.microsoft.com/office/drawing/2014/main" id="{BEAC9B3E-E286-9543-95F5-1BD831039453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2" name="Google Shape;5547;p48">
            <a:extLst>
              <a:ext uri="{FF2B5EF4-FFF2-40B4-BE49-F238E27FC236}">
                <a16:creationId xmlns:a16="http://schemas.microsoft.com/office/drawing/2014/main" id="{798E7430-0698-5841-BC33-C99F422D423D}"/>
              </a:ext>
            </a:extLst>
          </p:cNvPr>
          <p:cNvGrpSpPr/>
          <p:nvPr/>
        </p:nvGrpSpPr>
        <p:grpSpPr>
          <a:xfrm>
            <a:off x="2777888" y="1628513"/>
            <a:ext cx="297408" cy="331833"/>
            <a:chOff x="1492675" y="4992125"/>
            <a:chExt cx="481825" cy="481825"/>
          </a:xfrm>
        </p:grpSpPr>
        <p:sp>
          <p:nvSpPr>
            <p:cNvPr id="23" name="Google Shape;5548;p48">
              <a:extLst>
                <a:ext uri="{FF2B5EF4-FFF2-40B4-BE49-F238E27FC236}">
                  <a16:creationId xmlns:a16="http://schemas.microsoft.com/office/drawing/2014/main" id="{0B3156B9-0CCC-6144-9A72-D0F8156ECB13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24" name="Google Shape;5549;p48">
              <a:extLst>
                <a:ext uri="{FF2B5EF4-FFF2-40B4-BE49-F238E27FC236}">
                  <a16:creationId xmlns:a16="http://schemas.microsoft.com/office/drawing/2014/main" id="{7A51BCB6-A0E6-F149-B33A-BBAE41CB599A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5" name="Google Shape;5547;p48">
            <a:extLst>
              <a:ext uri="{FF2B5EF4-FFF2-40B4-BE49-F238E27FC236}">
                <a16:creationId xmlns:a16="http://schemas.microsoft.com/office/drawing/2014/main" id="{A29EA3B8-E692-4C45-AD3D-AE1FC72A8782}"/>
              </a:ext>
            </a:extLst>
          </p:cNvPr>
          <p:cNvGrpSpPr/>
          <p:nvPr/>
        </p:nvGrpSpPr>
        <p:grpSpPr>
          <a:xfrm>
            <a:off x="3807506" y="3256041"/>
            <a:ext cx="297408" cy="331833"/>
            <a:chOff x="1492675" y="4992125"/>
            <a:chExt cx="481825" cy="481825"/>
          </a:xfrm>
        </p:grpSpPr>
        <p:sp>
          <p:nvSpPr>
            <p:cNvPr id="26" name="Google Shape;5548;p48">
              <a:extLst>
                <a:ext uri="{FF2B5EF4-FFF2-40B4-BE49-F238E27FC236}">
                  <a16:creationId xmlns:a16="http://schemas.microsoft.com/office/drawing/2014/main" id="{DE579D1F-A121-6A45-962E-F2273D0C259C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27" name="Google Shape;5549;p48">
              <a:extLst>
                <a:ext uri="{FF2B5EF4-FFF2-40B4-BE49-F238E27FC236}">
                  <a16:creationId xmlns:a16="http://schemas.microsoft.com/office/drawing/2014/main" id="{96815FCC-4703-C743-9C8A-333010216276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8" name="Google Shape;5854;p48">
            <a:extLst>
              <a:ext uri="{FF2B5EF4-FFF2-40B4-BE49-F238E27FC236}">
                <a16:creationId xmlns:a16="http://schemas.microsoft.com/office/drawing/2014/main" id="{8478DE72-FD0B-B04B-A50B-A1B798292030}"/>
              </a:ext>
            </a:extLst>
          </p:cNvPr>
          <p:cNvGrpSpPr/>
          <p:nvPr/>
        </p:nvGrpSpPr>
        <p:grpSpPr>
          <a:xfrm>
            <a:off x="3807506" y="1690804"/>
            <a:ext cx="231303" cy="231303"/>
            <a:chOff x="2081650" y="4993750"/>
            <a:chExt cx="483125" cy="483125"/>
          </a:xfrm>
        </p:grpSpPr>
        <p:sp>
          <p:nvSpPr>
            <p:cNvPr id="29" name="Google Shape;5855;p48">
              <a:extLst>
                <a:ext uri="{FF2B5EF4-FFF2-40B4-BE49-F238E27FC236}">
                  <a16:creationId xmlns:a16="http://schemas.microsoft.com/office/drawing/2014/main" id="{350F82B6-C05C-E149-A7A8-5AFBB2BAF5CC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0" name="Google Shape;5856;p48">
              <a:extLst>
                <a:ext uri="{FF2B5EF4-FFF2-40B4-BE49-F238E27FC236}">
                  <a16:creationId xmlns:a16="http://schemas.microsoft.com/office/drawing/2014/main" id="{C0AB6009-974C-B14E-A136-5A7C8CEC0641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1" name="Google Shape;5854;p48">
            <a:extLst>
              <a:ext uri="{FF2B5EF4-FFF2-40B4-BE49-F238E27FC236}">
                <a16:creationId xmlns:a16="http://schemas.microsoft.com/office/drawing/2014/main" id="{1F3D5069-6EE1-7C43-9EDB-9A25E6211D32}"/>
              </a:ext>
            </a:extLst>
          </p:cNvPr>
          <p:cNvGrpSpPr/>
          <p:nvPr/>
        </p:nvGrpSpPr>
        <p:grpSpPr>
          <a:xfrm>
            <a:off x="4805246" y="1690804"/>
            <a:ext cx="231303" cy="231303"/>
            <a:chOff x="2081650" y="4993750"/>
            <a:chExt cx="483125" cy="483125"/>
          </a:xfrm>
        </p:grpSpPr>
        <p:sp>
          <p:nvSpPr>
            <p:cNvPr id="32" name="Google Shape;5855;p48">
              <a:extLst>
                <a:ext uri="{FF2B5EF4-FFF2-40B4-BE49-F238E27FC236}">
                  <a16:creationId xmlns:a16="http://schemas.microsoft.com/office/drawing/2014/main" id="{1E22F044-E7FD-9740-8920-B1B1074CD982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" name="Google Shape;5856;p48">
              <a:extLst>
                <a:ext uri="{FF2B5EF4-FFF2-40B4-BE49-F238E27FC236}">
                  <a16:creationId xmlns:a16="http://schemas.microsoft.com/office/drawing/2014/main" id="{54DE0520-2B82-C945-8DB3-5F1F31B6444E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5854;p48">
            <a:extLst>
              <a:ext uri="{FF2B5EF4-FFF2-40B4-BE49-F238E27FC236}">
                <a16:creationId xmlns:a16="http://schemas.microsoft.com/office/drawing/2014/main" id="{F3D3D56A-0000-F94C-98DA-7534E3AA2A65}"/>
              </a:ext>
            </a:extLst>
          </p:cNvPr>
          <p:cNvGrpSpPr/>
          <p:nvPr/>
        </p:nvGrpSpPr>
        <p:grpSpPr>
          <a:xfrm>
            <a:off x="5884688" y="1687109"/>
            <a:ext cx="231303" cy="231303"/>
            <a:chOff x="2081650" y="4993750"/>
            <a:chExt cx="483125" cy="483125"/>
          </a:xfrm>
        </p:grpSpPr>
        <p:sp>
          <p:nvSpPr>
            <p:cNvPr id="35" name="Google Shape;5855;p48">
              <a:extLst>
                <a:ext uri="{FF2B5EF4-FFF2-40B4-BE49-F238E27FC236}">
                  <a16:creationId xmlns:a16="http://schemas.microsoft.com/office/drawing/2014/main" id="{9058F6C2-E919-1345-96A5-7B38B90C151C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6" name="Google Shape;5856;p48">
              <a:extLst>
                <a:ext uri="{FF2B5EF4-FFF2-40B4-BE49-F238E27FC236}">
                  <a16:creationId xmlns:a16="http://schemas.microsoft.com/office/drawing/2014/main" id="{3EACACA9-F05F-0246-822F-5B7A484715FD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7" name="Google Shape;5854;p48">
            <a:extLst>
              <a:ext uri="{FF2B5EF4-FFF2-40B4-BE49-F238E27FC236}">
                <a16:creationId xmlns:a16="http://schemas.microsoft.com/office/drawing/2014/main" id="{1C5684BF-8147-E149-83C2-B6DA5A9B843D}"/>
              </a:ext>
            </a:extLst>
          </p:cNvPr>
          <p:cNvGrpSpPr/>
          <p:nvPr/>
        </p:nvGrpSpPr>
        <p:grpSpPr>
          <a:xfrm>
            <a:off x="6903310" y="1687109"/>
            <a:ext cx="231303" cy="231303"/>
            <a:chOff x="2081650" y="4993750"/>
            <a:chExt cx="483125" cy="483125"/>
          </a:xfrm>
        </p:grpSpPr>
        <p:sp>
          <p:nvSpPr>
            <p:cNvPr id="38" name="Google Shape;5855;p48">
              <a:extLst>
                <a:ext uri="{FF2B5EF4-FFF2-40B4-BE49-F238E27FC236}">
                  <a16:creationId xmlns:a16="http://schemas.microsoft.com/office/drawing/2014/main" id="{5428B541-5599-DE45-B959-A5FCAB9CC55E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9" name="Google Shape;5856;p48">
              <a:extLst>
                <a:ext uri="{FF2B5EF4-FFF2-40B4-BE49-F238E27FC236}">
                  <a16:creationId xmlns:a16="http://schemas.microsoft.com/office/drawing/2014/main" id="{D5D07B86-565A-A047-A345-3AA6E7823F93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" name="Google Shape;5854;p48">
            <a:extLst>
              <a:ext uri="{FF2B5EF4-FFF2-40B4-BE49-F238E27FC236}">
                <a16:creationId xmlns:a16="http://schemas.microsoft.com/office/drawing/2014/main" id="{8640BD8E-77F3-6A47-ABD3-A347AF74D173}"/>
              </a:ext>
            </a:extLst>
          </p:cNvPr>
          <p:cNvGrpSpPr/>
          <p:nvPr/>
        </p:nvGrpSpPr>
        <p:grpSpPr>
          <a:xfrm>
            <a:off x="7945669" y="1687109"/>
            <a:ext cx="231303" cy="231303"/>
            <a:chOff x="2081650" y="4993750"/>
            <a:chExt cx="483125" cy="483125"/>
          </a:xfrm>
        </p:grpSpPr>
        <p:sp>
          <p:nvSpPr>
            <p:cNvPr id="41" name="Google Shape;5855;p48">
              <a:extLst>
                <a:ext uri="{FF2B5EF4-FFF2-40B4-BE49-F238E27FC236}">
                  <a16:creationId xmlns:a16="http://schemas.microsoft.com/office/drawing/2014/main" id="{8060332A-A554-D744-83BE-DCA31E98ED81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" name="Google Shape;5856;p48">
              <a:extLst>
                <a:ext uri="{FF2B5EF4-FFF2-40B4-BE49-F238E27FC236}">
                  <a16:creationId xmlns:a16="http://schemas.microsoft.com/office/drawing/2014/main" id="{EA4C17C6-B49E-7445-9FC0-5A3ECD983D44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43" name="Google Shape;5854;p48">
            <a:extLst>
              <a:ext uri="{FF2B5EF4-FFF2-40B4-BE49-F238E27FC236}">
                <a16:creationId xmlns:a16="http://schemas.microsoft.com/office/drawing/2014/main" id="{4CDBFD55-F9C8-1342-A70A-20CE04525226}"/>
              </a:ext>
            </a:extLst>
          </p:cNvPr>
          <p:cNvGrpSpPr/>
          <p:nvPr/>
        </p:nvGrpSpPr>
        <p:grpSpPr>
          <a:xfrm>
            <a:off x="2810021" y="2230931"/>
            <a:ext cx="231303" cy="231303"/>
            <a:chOff x="2081650" y="4993750"/>
            <a:chExt cx="483125" cy="483125"/>
          </a:xfrm>
        </p:grpSpPr>
        <p:sp>
          <p:nvSpPr>
            <p:cNvPr id="44" name="Google Shape;5855;p48">
              <a:extLst>
                <a:ext uri="{FF2B5EF4-FFF2-40B4-BE49-F238E27FC236}">
                  <a16:creationId xmlns:a16="http://schemas.microsoft.com/office/drawing/2014/main" id="{832BCD27-4D34-8E4A-A969-F53F1897FDAE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" name="Google Shape;5856;p48">
              <a:extLst>
                <a:ext uri="{FF2B5EF4-FFF2-40B4-BE49-F238E27FC236}">
                  <a16:creationId xmlns:a16="http://schemas.microsoft.com/office/drawing/2014/main" id="{44583E09-505A-D449-A4EE-555B18C9327E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7" name="Google Shape;5854;p48">
            <a:extLst>
              <a:ext uri="{FF2B5EF4-FFF2-40B4-BE49-F238E27FC236}">
                <a16:creationId xmlns:a16="http://schemas.microsoft.com/office/drawing/2014/main" id="{CFBC218E-5377-EB4F-8177-63AB09D5BC47}"/>
              </a:ext>
            </a:extLst>
          </p:cNvPr>
          <p:cNvGrpSpPr/>
          <p:nvPr/>
        </p:nvGrpSpPr>
        <p:grpSpPr>
          <a:xfrm>
            <a:off x="1775166" y="2230924"/>
            <a:ext cx="231303" cy="231303"/>
            <a:chOff x="2081650" y="4993750"/>
            <a:chExt cx="483125" cy="483125"/>
          </a:xfrm>
        </p:grpSpPr>
        <p:sp>
          <p:nvSpPr>
            <p:cNvPr id="48" name="Google Shape;5855;p48">
              <a:extLst>
                <a:ext uri="{FF2B5EF4-FFF2-40B4-BE49-F238E27FC236}">
                  <a16:creationId xmlns:a16="http://schemas.microsoft.com/office/drawing/2014/main" id="{E9DB37FF-0236-1D4B-81CB-F16A81F2481C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9" name="Google Shape;5856;p48">
              <a:extLst>
                <a:ext uri="{FF2B5EF4-FFF2-40B4-BE49-F238E27FC236}">
                  <a16:creationId xmlns:a16="http://schemas.microsoft.com/office/drawing/2014/main" id="{CD581AED-C8E2-3B4E-9DD0-A72D3F2A8912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50" name="Google Shape;5854;p48">
            <a:extLst>
              <a:ext uri="{FF2B5EF4-FFF2-40B4-BE49-F238E27FC236}">
                <a16:creationId xmlns:a16="http://schemas.microsoft.com/office/drawing/2014/main" id="{EABF2A91-B09E-2E40-A890-FE0F79F7632C}"/>
              </a:ext>
            </a:extLst>
          </p:cNvPr>
          <p:cNvGrpSpPr/>
          <p:nvPr/>
        </p:nvGrpSpPr>
        <p:grpSpPr>
          <a:xfrm>
            <a:off x="3807416" y="2234053"/>
            <a:ext cx="231303" cy="231303"/>
            <a:chOff x="2081650" y="4993750"/>
            <a:chExt cx="483125" cy="483125"/>
          </a:xfrm>
        </p:grpSpPr>
        <p:sp>
          <p:nvSpPr>
            <p:cNvPr id="51" name="Google Shape;5855;p48">
              <a:extLst>
                <a:ext uri="{FF2B5EF4-FFF2-40B4-BE49-F238E27FC236}">
                  <a16:creationId xmlns:a16="http://schemas.microsoft.com/office/drawing/2014/main" id="{4605FEC7-5C6C-854E-A5E7-0D68D1691AE0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3" name="Google Shape;5856;p48">
              <a:extLst>
                <a:ext uri="{FF2B5EF4-FFF2-40B4-BE49-F238E27FC236}">
                  <a16:creationId xmlns:a16="http://schemas.microsoft.com/office/drawing/2014/main" id="{BC8F46D3-7A26-5147-A9AB-5B5827F62714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54" name="Google Shape;5854;p48">
            <a:extLst>
              <a:ext uri="{FF2B5EF4-FFF2-40B4-BE49-F238E27FC236}">
                <a16:creationId xmlns:a16="http://schemas.microsoft.com/office/drawing/2014/main" id="{29121098-781A-F84C-A517-0492EC38E7EF}"/>
              </a:ext>
            </a:extLst>
          </p:cNvPr>
          <p:cNvGrpSpPr/>
          <p:nvPr/>
        </p:nvGrpSpPr>
        <p:grpSpPr>
          <a:xfrm>
            <a:off x="4821938" y="2230924"/>
            <a:ext cx="231303" cy="231303"/>
            <a:chOff x="2081650" y="4993750"/>
            <a:chExt cx="483125" cy="483125"/>
          </a:xfrm>
        </p:grpSpPr>
        <p:sp>
          <p:nvSpPr>
            <p:cNvPr id="55" name="Google Shape;5855;p48">
              <a:extLst>
                <a:ext uri="{FF2B5EF4-FFF2-40B4-BE49-F238E27FC236}">
                  <a16:creationId xmlns:a16="http://schemas.microsoft.com/office/drawing/2014/main" id="{EDA0903F-B062-0F43-8C06-13F3BD12CFF7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6" name="Google Shape;5856;p48">
              <a:extLst>
                <a:ext uri="{FF2B5EF4-FFF2-40B4-BE49-F238E27FC236}">
                  <a16:creationId xmlns:a16="http://schemas.microsoft.com/office/drawing/2014/main" id="{A709F438-894B-A44D-AF09-C6BC0FDAAA7B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57" name="Google Shape;5854;p48">
            <a:extLst>
              <a:ext uri="{FF2B5EF4-FFF2-40B4-BE49-F238E27FC236}">
                <a16:creationId xmlns:a16="http://schemas.microsoft.com/office/drawing/2014/main" id="{F4247F92-EDBD-564F-A360-95AAB6A964AB}"/>
              </a:ext>
            </a:extLst>
          </p:cNvPr>
          <p:cNvGrpSpPr/>
          <p:nvPr/>
        </p:nvGrpSpPr>
        <p:grpSpPr>
          <a:xfrm>
            <a:off x="4821938" y="2754151"/>
            <a:ext cx="231303" cy="231303"/>
            <a:chOff x="2081650" y="4993750"/>
            <a:chExt cx="483125" cy="483125"/>
          </a:xfrm>
        </p:grpSpPr>
        <p:sp>
          <p:nvSpPr>
            <p:cNvPr id="58" name="Google Shape;5855;p48">
              <a:extLst>
                <a:ext uri="{FF2B5EF4-FFF2-40B4-BE49-F238E27FC236}">
                  <a16:creationId xmlns:a16="http://schemas.microsoft.com/office/drawing/2014/main" id="{23FECBE5-B7A0-0E40-83F9-21E91CEE6085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9" name="Google Shape;5856;p48">
              <a:extLst>
                <a:ext uri="{FF2B5EF4-FFF2-40B4-BE49-F238E27FC236}">
                  <a16:creationId xmlns:a16="http://schemas.microsoft.com/office/drawing/2014/main" id="{AEB680D4-A484-6A42-A75F-02A7837B1394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60" name="Google Shape;5854;p48">
            <a:extLst>
              <a:ext uri="{FF2B5EF4-FFF2-40B4-BE49-F238E27FC236}">
                <a16:creationId xmlns:a16="http://schemas.microsoft.com/office/drawing/2014/main" id="{5DA774F3-757F-464E-8304-A2817EBAAC3B}"/>
              </a:ext>
            </a:extLst>
          </p:cNvPr>
          <p:cNvGrpSpPr/>
          <p:nvPr/>
        </p:nvGrpSpPr>
        <p:grpSpPr>
          <a:xfrm>
            <a:off x="5882665" y="2230924"/>
            <a:ext cx="231303" cy="231303"/>
            <a:chOff x="2081650" y="4993750"/>
            <a:chExt cx="483125" cy="483125"/>
          </a:xfrm>
        </p:grpSpPr>
        <p:sp>
          <p:nvSpPr>
            <p:cNvPr id="61" name="Google Shape;5855;p48">
              <a:extLst>
                <a:ext uri="{FF2B5EF4-FFF2-40B4-BE49-F238E27FC236}">
                  <a16:creationId xmlns:a16="http://schemas.microsoft.com/office/drawing/2014/main" id="{ECC170FA-EB27-A648-8FD5-D867E351C7FA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2" name="Google Shape;5856;p48">
              <a:extLst>
                <a:ext uri="{FF2B5EF4-FFF2-40B4-BE49-F238E27FC236}">
                  <a16:creationId xmlns:a16="http://schemas.microsoft.com/office/drawing/2014/main" id="{3AB276AE-DED2-3C40-88C6-C39EEBCFE560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63" name="Google Shape;5854;p48">
            <a:extLst>
              <a:ext uri="{FF2B5EF4-FFF2-40B4-BE49-F238E27FC236}">
                <a16:creationId xmlns:a16="http://schemas.microsoft.com/office/drawing/2014/main" id="{B4E595B6-9B3A-5447-890F-9462DDDF37A0}"/>
              </a:ext>
            </a:extLst>
          </p:cNvPr>
          <p:cNvGrpSpPr/>
          <p:nvPr/>
        </p:nvGrpSpPr>
        <p:grpSpPr>
          <a:xfrm>
            <a:off x="6903291" y="2230924"/>
            <a:ext cx="231303" cy="231303"/>
            <a:chOff x="2081650" y="4993750"/>
            <a:chExt cx="483125" cy="483125"/>
          </a:xfrm>
        </p:grpSpPr>
        <p:sp>
          <p:nvSpPr>
            <p:cNvPr id="64" name="Google Shape;5855;p48">
              <a:extLst>
                <a:ext uri="{FF2B5EF4-FFF2-40B4-BE49-F238E27FC236}">
                  <a16:creationId xmlns:a16="http://schemas.microsoft.com/office/drawing/2014/main" id="{7A5FA84C-C392-F64C-8492-DC519C903310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5" name="Google Shape;5856;p48">
              <a:extLst>
                <a:ext uri="{FF2B5EF4-FFF2-40B4-BE49-F238E27FC236}">
                  <a16:creationId xmlns:a16="http://schemas.microsoft.com/office/drawing/2014/main" id="{A052D861-739F-DC40-904F-4D92068C86D0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66" name="Google Shape;5854;p48">
            <a:extLst>
              <a:ext uri="{FF2B5EF4-FFF2-40B4-BE49-F238E27FC236}">
                <a16:creationId xmlns:a16="http://schemas.microsoft.com/office/drawing/2014/main" id="{FCD47018-3D36-584F-8CF1-8C18AC973ED8}"/>
              </a:ext>
            </a:extLst>
          </p:cNvPr>
          <p:cNvGrpSpPr/>
          <p:nvPr/>
        </p:nvGrpSpPr>
        <p:grpSpPr>
          <a:xfrm>
            <a:off x="7945669" y="2218257"/>
            <a:ext cx="231303" cy="231303"/>
            <a:chOff x="2081650" y="4993750"/>
            <a:chExt cx="483125" cy="483125"/>
          </a:xfrm>
        </p:grpSpPr>
        <p:sp>
          <p:nvSpPr>
            <p:cNvPr id="67" name="Google Shape;5855;p48">
              <a:extLst>
                <a:ext uri="{FF2B5EF4-FFF2-40B4-BE49-F238E27FC236}">
                  <a16:creationId xmlns:a16="http://schemas.microsoft.com/office/drawing/2014/main" id="{671AFFAD-D1BF-7B4F-8A1A-FB4B2BF98119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8" name="Google Shape;5856;p48">
              <a:extLst>
                <a:ext uri="{FF2B5EF4-FFF2-40B4-BE49-F238E27FC236}">
                  <a16:creationId xmlns:a16="http://schemas.microsoft.com/office/drawing/2014/main" id="{90985952-FF9D-4E41-A05C-1A263148F618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69" name="Google Shape;5854;p48">
            <a:extLst>
              <a:ext uri="{FF2B5EF4-FFF2-40B4-BE49-F238E27FC236}">
                <a16:creationId xmlns:a16="http://schemas.microsoft.com/office/drawing/2014/main" id="{76B69A89-A690-FC40-8C99-2D88D83D55AC}"/>
              </a:ext>
            </a:extLst>
          </p:cNvPr>
          <p:cNvGrpSpPr/>
          <p:nvPr/>
        </p:nvGrpSpPr>
        <p:grpSpPr>
          <a:xfrm>
            <a:off x="2810002" y="2776400"/>
            <a:ext cx="231303" cy="231303"/>
            <a:chOff x="2081650" y="4993750"/>
            <a:chExt cx="483125" cy="483125"/>
          </a:xfrm>
        </p:grpSpPr>
        <p:sp>
          <p:nvSpPr>
            <p:cNvPr id="70" name="Google Shape;5855;p48">
              <a:extLst>
                <a:ext uri="{FF2B5EF4-FFF2-40B4-BE49-F238E27FC236}">
                  <a16:creationId xmlns:a16="http://schemas.microsoft.com/office/drawing/2014/main" id="{17AD9DF9-ED1B-354B-BC6D-6E0F9F159447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1" name="Google Shape;5856;p48">
              <a:extLst>
                <a:ext uri="{FF2B5EF4-FFF2-40B4-BE49-F238E27FC236}">
                  <a16:creationId xmlns:a16="http://schemas.microsoft.com/office/drawing/2014/main" id="{BFF806F4-54DF-9546-87E0-1CA3D58BC59E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72" name="Google Shape;5854;p48">
            <a:extLst>
              <a:ext uri="{FF2B5EF4-FFF2-40B4-BE49-F238E27FC236}">
                <a16:creationId xmlns:a16="http://schemas.microsoft.com/office/drawing/2014/main" id="{FD587802-E04C-DB45-AE0E-0A3B61351260}"/>
              </a:ext>
            </a:extLst>
          </p:cNvPr>
          <p:cNvGrpSpPr/>
          <p:nvPr/>
        </p:nvGrpSpPr>
        <p:grpSpPr>
          <a:xfrm>
            <a:off x="2809983" y="3321869"/>
            <a:ext cx="231303" cy="231303"/>
            <a:chOff x="2081650" y="4993750"/>
            <a:chExt cx="483125" cy="483125"/>
          </a:xfrm>
        </p:grpSpPr>
        <p:sp>
          <p:nvSpPr>
            <p:cNvPr id="73" name="Google Shape;5855;p48">
              <a:extLst>
                <a:ext uri="{FF2B5EF4-FFF2-40B4-BE49-F238E27FC236}">
                  <a16:creationId xmlns:a16="http://schemas.microsoft.com/office/drawing/2014/main" id="{B2F94949-1AD8-5D41-87ED-0D151107E8D0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4" name="Google Shape;5856;p48">
              <a:extLst>
                <a:ext uri="{FF2B5EF4-FFF2-40B4-BE49-F238E27FC236}">
                  <a16:creationId xmlns:a16="http://schemas.microsoft.com/office/drawing/2014/main" id="{69E8C263-1B0E-F84A-8738-D0846656137C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75" name="Google Shape;5854;p48">
            <a:extLst>
              <a:ext uri="{FF2B5EF4-FFF2-40B4-BE49-F238E27FC236}">
                <a16:creationId xmlns:a16="http://schemas.microsoft.com/office/drawing/2014/main" id="{7EF680F4-8A0A-A44A-9E8A-831210394DB7}"/>
              </a:ext>
            </a:extLst>
          </p:cNvPr>
          <p:cNvGrpSpPr/>
          <p:nvPr/>
        </p:nvGrpSpPr>
        <p:grpSpPr>
          <a:xfrm>
            <a:off x="1775166" y="3321869"/>
            <a:ext cx="231303" cy="231303"/>
            <a:chOff x="2081650" y="4993750"/>
            <a:chExt cx="483125" cy="483125"/>
          </a:xfrm>
        </p:grpSpPr>
        <p:sp>
          <p:nvSpPr>
            <p:cNvPr id="76" name="Google Shape;5855;p48">
              <a:extLst>
                <a:ext uri="{FF2B5EF4-FFF2-40B4-BE49-F238E27FC236}">
                  <a16:creationId xmlns:a16="http://schemas.microsoft.com/office/drawing/2014/main" id="{B5E359A1-1AC8-424A-80E5-BAFEA4CA9566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7" name="Google Shape;5856;p48">
              <a:extLst>
                <a:ext uri="{FF2B5EF4-FFF2-40B4-BE49-F238E27FC236}">
                  <a16:creationId xmlns:a16="http://schemas.microsoft.com/office/drawing/2014/main" id="{C06E2F5F-8163-4543-8073-ACBEA40F25B0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78" name="Google Shape;5854;p48">
            <a:extLst>
              <a:ext uri="{FF2B5EF4-FFF2-40B4-BE49-F238E27FC236}">
                <a16:creationId xmlns:a16="http://schemas.microsoft.com/office/drawing/2014/main" id="{5DF8E931-A5C7-6A4B-9510-BAFD4C4D27ED}"/>
              </a:ext>
            </a:extLst>
          </p:cNvPr>
          <p:cNvGrpSpPr/>
          <p:nvPr/>
        </p:nvGrpSpPr>
        <p:grpSpPr>
          <a:xfrm>
            <a:off x="4805246" y="3288954"/>
            <a:ext cx="231303" cy="231303"/>
            <a:chOff x="2081650" y="4993750"/>
            <a:chExt cx="483125" cy="483125"/>
          </a:xfrm>
        </p:grpSpPr>
        <p:sp>
          <p:nvSpPr>
            <p:cNvPr id="79" name="Google Shape;5855;p48">
              <a:extLst>
                <a:ext uri="{FF2B5EF4-FFF2-40B4-BE49-F238E27FC236}">
                  <a16:creationId xmlns:a16="http://schemas.microsoft.com/office/drawing/2014/main" id="{01F4DADB-59DD-8142-9819-19759B072358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0" name="Google Shape;5856;p48">
              <a:extLst>
                <a:ext uri="{FF2B5EF4-FFF2-40B4-BE49-F238E27FC236}">
                  <a16:creationId xmlns:a16="http://schemas.microsoft.com/office/drawing/2014/main" id="{0BCA3D1C-A884-B949-A212-58AEBA42A68F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81" name="Google Shape;5854;p48">
            <a:extLst>
              <a:ext uri="{FF2B5EF4-FFF2-40B4-BE49-F238E27FC236}">
                <a16:creationId xmlns:a16="http://schemas.microsoft.com/office/drawing/2014/main" id="{B3AB2829-63F1-0D45-BD6D-477E74FAE555}"/>
              </a:ext>
            </a:extLst>
          </p:cNvPr>
          <p:cNvGrpSpPr/>
          <p:nvPr/>
        </p:nvGrpSpPr>
        <p:grpSpPr>
          <a:xfrm>
            <a:off x="5884688" y="2776400"/>
            <a:ext cx="231303" cy="231303"/>
            <a:chOff x="2081650" y="4993750"/>
            <a:chExt cx="483125" cy="483125"/>
          </a:xfrm>
        </p:grpSpPr>
        <p:sp>
          <p:nvSpPr>
            <p:cNvPr id="82" name="Google Shape;5855;p48">
              <a:extLst>
                <a:ext uri="{FF2B5EF4-FFF2-40B4-BE49-F238E27FC236}">
                  <a16:creationId xmlns:a16="http://schemas.microsoft.com/office/drawing/2014/main" id="{4ACDD811-236E-9D4D-87B6-5B094CA6D9B6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3" name="Google Shape;5856;p48">
              <a:extLst>
                <a:ext uri="{FF2B5EF4-FFF2-40B4-BE49-F238E27FC236}">
                  <a16:creationId xmlns:a16="http://schemas.microsoft.com/office/drawing/2014/main" id="{C1B2CC11-A9C7-6443-B434-01FF4CFDCEDD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84" name="Google Shape;5854;p48">
            <a:extLst>
              <a:ext uri="{FF2B5EF4-FFF2-40B4-BE49-F238E27FC236}">
                <a16:creationId xmlns:a16="http://schemas.microsoft.com/office/drawing/2014/main" id="{706CB89A-8A79-1B46-B39B-A0DC6B6B370C}"/>
              </a:ext>
            </a:extLst>
          </p:cNvPr>
          <p:cNvGrpSpPr/>
          <p:nvPr/>
        </p:nvGrpSpPr>
        <p:grpSpPr>
          <a:xfrm>
            <a:off x="5884707" y="3289630"/>
            <a:ext cx="231303" cy="231303"/>
            <a:chOff x="2081650" y="4993750"/>
            <a:chExt cx="483125" cy="483125"/>
          </a:xfrm>
        </p:grpSpPr>
        <p:sp>
          <p:nvSpPr>
            <p:cNvPr id="85" name="Google Shape;5855;p48">
              <a:extLst>
                <a:ext uri="{FF2B5EF4-FFF2-40B4-BE49-F238E27FC236}">
                  <a16:creationId xmlns:a16="http://schemas.microsoft.com/office/drawing/2014/main" id="{206B2F46-6FC3-6443-924D-29B15AA64FA5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6" name="Google Shape;5856;p48">
              <a:extLst>
                <a:ext uri="{FF2B5EF4-FFF2-40B4-BE49-F238E27FC236}">
                  <a16:creationId xmlns:a16="http://schemas.microsoft.com/office/drawing/2014/main" id="{806BCF53-3F6F-4A42-BE86-5856F83BD8B7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87" name="Google Shape;5854;p48">
            <a:extLst>
              <a:ext uri="{FF2B5EF4-FFF2-40B4-BE49-F238E27FC236}">
                <a16:creationId xmlns:a16="http://schemas.microsoft.com/office/drawing/2014/main" id="{A22D2DFF-75BD-ED4B-869B-FB8B9DA557FF}"/>
              </a:ext>
            </a:extLst>
          </p:cNvPr>
          <p:cNvGrpSpPr/>
          <p:nvPr/>
        </p:nvGrpSpPr>
        <p:grpSpPr>
          <a:xfrm>
            <a:off x="6916849" y="2776400"/>
            <a:ext cx="231303" cy="231303"/>
            <a:chOff x="2081650" y="4993750"/>
            <a:chExt cx="483125" cy="483125"/>
          </a:xfrm>
        </p:grpSpPr>
        <p:sp>
          <p:nvSpPr>
            <p:cNvPr id="88" name="Google Shape;5855;p48">
              <a:extLst>
                <a:ext uri="{FF2B5EF4-FFF2-40B4-BE49-F238E27FC236}">
                  <a16:creationId xmlns:a16="http://schemas.microsoft.com/office/drawing/2014/main" id="{FC727B17-0572-7146-9A22-B49C2F7C6F17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9" name="Google Shape;5856;p48">
              <a:extLst>
                <a:ext uri="{FF2B5EF4-FFF2-40B4-BE49-F238E27FC236}">
                  <a16:creationId xmlns:a16="http://schemas.microsoft.com/office/drawing/2014/main" id="{C6DA2FB2-E8EA-BD4B-B457-F52041D5FAF6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90" name="Google Shape;5854;p48">
            <a:extLst>
              <a:ext uri="{FF2B5EF4-FFF2-40B4-BE49-F238E27FC236}">
                <a16:creationId xmlns:a16="http://schemas.microsoft.com/office/drawing/2014/main" id="{F5A34E0D-22F5-5941-93C3-4476AEF94FFB}"/>
              </a:ext>
            </a:extLst>
          </p:cNvPr>
          <p:cNvGrpSpPr/>
          <p:nvPr/>
        </p:nvGrpSpPr>
        <p:grpSpPr>
          <a:xfrm>
            <a:off x="6911521" y="3318167"/>
            <a:ext cx="231303" cy="231303"/>
            <a:chOff x="2081650" y="4993750"/>
            <a:chExt cx="483125" cy="483125"/>
          </a:xfrm>
        </p:grpSpPr>
        <p:sp>
          <p:nvSpPr>
            <p:cNvPr id="91" name="Google Shape;5855;p48">
              <a:extLst>
                <a:ext uri="{FF2B5EF4-FFF2-40B4-BE49-F238E27FC236}">
                  <a16:creationId xmlns:a16="http://schemas.microsoft.com/office/drawing/2014/main" id="{BCDFF35C-4664-EC49-B0BC-6BF1C1E80036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92" name="Google Shape;5856;p48">
              <a:extLst>
                <a:ext uri="{FF2B5EF4-FFF2-40B4-BE49-F238E27FC236}">
                  <a16:creationId xmlns:a16="http://schemas.microsoft.com/office/drawing/2014/main" id="{8A4B0DB3-F17E-E14B-B10F-7756259BD2F8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93" name="Google Shape;5854;p48">
            <a:extLst>
              <a:ext uri="{FF2B5EF4-FFF2-40B4-BE49-F238E27FC236}">
                <a16:creationId xmlns:a16="http://schemas.microsoft.com/office/drawing/2014/main" id="{6615A01A-2B31-0F46-BCAE-EFB1657D40AC}"/>
              </a:ext>
            </a:extLst>
          </p:cNvPr>
          <p:cNvGrpSpPr/>
          <p:nvPr/>
        </p:nvGrpSpPr>
        <p:grpSpPr>
          <a:xfrm>
            <a:off x="7941268" y="2754151"/>
            <a:ext cx="231303" cy="231303"/>
            <a:chOff x="2081650" y="4993750"/>
            <a:chExt cx="483125" cy="483125"/>
          </a:xfrm>
        </p:grpSpPr>
        <p:sp>
          <p:nvSpPr>
            <p:cNvPr id="94" name="Google Shape;5855;p48">
              <a:extLst>
                <a:ext uri="{FF2B5EF4-FFF2-40B4-BE49-F238E27FC236}">
                  <a16:creationId xmlns:a16="http://schemas.microsoft.com/office/drawing/2014/main" id="{62456998-A397-5A44-9B9F-504503473717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95" name="Google Shape;5856;p48">
              <a:extLst>
                <a:ext uri="{FF2B5EF4-FFF2-40B4-BE49-F238E27FC236}">
                  <a16:creationId xmlns:a16="http://schemas.microsoft.com/office/drawing/2014/main" id="{5E1F4273-CC3C-614F-9D07-51CF753FBE34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96" name="Google Shape;5854;p48">
            <a:extLst>
              <a:ext uri="{FF2B5EF4-FFF2-40B4-BE49-F238E27FC236}">
                <a16:creationId xmlns:a16="http://schemas.microsoft.com/office/drawing/2014/main" id="{A47B4D32-C71F-274D-B746-55BBFE91D7EB}"/>
              </a:ext>
            </a:extLst>
          </p:cNvPr>
          <p:cNvGrpSpPr/>
          <p:nvPr/>
        </p:nvGrpSpPr>
        <p:grpSpPr>
          <a:xfrm>
            <a:off x="7941249" y="3251425"/>
            <a:ext cx="231303" cy="231303"/>
            <a:chOff x="2081650" y="4993750"/>
            <a:chExt cx="483125" cy="483125"/>
          </a:xfrm>
        </p:grpSpPr>
        <p:sp>
          <p:nvSpPr>
            <p:cNvPr id="97" name="Google Shape;5855;p48">
              <a:extLst>
                <a:ext uri="{FF2B5EF4-FFF2-40B4-BE49-F238E27FC236}">
                  <a16:creationId xmlns:a16="http://schemas.microsoft.com/office/drawing/2014/main" id="{D1F95486-BA08-E34B-8882-88D58E048242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98" name="Google Shape;5856;p48">
              <a:extLst>
                <a:ext uri="{FF2B5EF4-FFF2-40B4-BE49-F238E27FC236}">
                  <a16:creationId xmlns:a16="http://schemas.microsoft.com/office/drawing/2014/main" id="{F2EF819E-4CE0-DB49-8058-5EB689881E89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6" name="Dikdörtgen 5">
            <a:extLst>
              <a:ext uri="{FF2B5EF4-FFF2-40B4-BE49-F238E27FC236}">
                <a16:creationId xmlns:a16="http://schemas.microsoft.com/office/drawing/2014/main" id="{979DA148-23CE-4949-9152-73B398A53B1D}"/>
              </a:ext>
            </a:extLst>
          </p:cNvPr>
          <p:cNvSpPr/>
          <p:nvPr/>
        </p:nvSpPr>
        <p:spPr>
          <a:xfrm>
            <a:off x="1538850" y="3706578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&lt;0,001**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34C4DFC-A060-2D44-B14E-A8316265EA00}"/>
              </a:ext>
            </a:extLst>
          </p:cNvPr>
          <p:cNvSpPr/>
          <p:nvPr/>
        </p:nvSpPr>
        <p:spPr>
          <a:xfrm>
            <a:off x="2593947" y="3694873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&lt;0,05*</a:t>
            </a:r>
            <a:endParaRPr lang="en-US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B386F-1FD3-2B44-AFA3-3418DB175CC3}"/>
              </a:ext>
            </a:extLst>
          </p:cNvPr>
          <p:cNvSpPr/>
          <p:nvPr/>
        </p:nvSpPr>
        <p:spPr>
          <a:xfrm>
            <a:off x="3619128" y="3694192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&lt;0,05*</a:t>
            </a:r>
            <a:endParaRPr lang="en-US" dirty="0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A181A73A-4FB9-8C49-BA00-12F40F5F30BB}"/>
              </a:ext>
            </a:extLst>
          </p:cNvPr>
          <p:cNvSpPr/>
          <p:nvPr/>
        </p:nvSpPr>
        <p:spPr>
          <a:xfrm>
            <a:off x="4792571" y="3700559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99" name="Dikdörtgen 98">
            <a:extLst>
              <a:ext uri="{FF2B5EF4-FFF2-40B4-BE49-F238E27FC236}">
                <a16:creationId xmlns:a16="http://schemas.microsoft.com/office/drawing/2014/main" id="{FE7110C5-69F7-9F40-B391-CE9706088079}"/>
              </a:ext>
            </a:extLst>
          </p:cNvPr>
          <p:cNvSpPr/>
          <p:nvPr/>
        </p:nvSpPr>
        <p:spPr>
          <a:xfrm>
            <a:off x="5879608" y="3669124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00" name="Dikdörtgen 99">
            <a:extLst>
              <a:ext uri="{FF2B5EF4-FFF2-40B4-BE49-F238E27FC236}">
                <a16:creationId xmlns:a16="http://schemas.microsoft.com/office/drawing/2014/main" id="{A3D3246A-7177-CD47-8663-C5B53AD220FB}"/>
              </a:ext>
            </a:extLst>
          </p:cNvPr>
          <p:cNvSpPr/>
          <p:nvPr/>
        </p:nvSpPr>
        <p:spPr>
          <a:xfrm>
            <a:off x="6883135" y="3700559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8F4F184-123D-0A48-B980-89E369B7053B}"/>
              </a:ext>
            </a:extLst>
          </p:cNvPr>
          <p:cNvSpPr txBox="1"/>
          <p:nvPr/>
        </p:nvSpPr>
        <p:spPr>
          <a:xfrm>
            <a:off x="3554233" y="6122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A9022F9-E329-3342-B8F8-31DDB0012964}"/>
              </a:ext>
            </a:extLst>
          </p:cNvPr>
          <p:cNvSpPr/>
          <p:nvPr/>
        </p:nvSpPr>
        <p:spPr>
          <a:xfrm>
            <a:off x="7948666" y="3689957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7426924-C3C3-4C45-9472-681914FC3DB9}"/>
              </a:ext>
            </a:extLst>
          </p:cNvPr>
          <p:cNvSpPr txBox="1"/>
          <p:nvPr/>
        </p:nvSpPr>
        <p:spPr>
          <a:xfrm>
            <a:off x="1937688" y="1551376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**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Dikdörtgen 100">
            <a:extLst>
              <a:ext uri="{FF2B5EF4-FFF2-40B4-BE49-F238E27FC236}">
                <a16:creationId xmlns:a16="http://schemas.microsoft.com/office/drawing/2014/main" id="{C4AC7C7E-F82E-4A4F-BAB5-2C94C4A15740}"/>
              </a:ext>
            </a:extLst>
          </p:cNvPr>
          <p:cNvSpPr/>
          <p:nvPr/>
        </p:nvSpPr>
        <p:spPr>
          <a:xfrm>
            <a:off x="3991446" y="3164278"/>
            <a:ext cx="256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*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Dikdörtgen 101">
            <a:extLst>
              <a:ext uri="{FF2B5EF4-FFF2-40B4-BE49-F238E27FC236}">
                <a16:creationId xmlns:a16="http://schemas.microsoft.com/office/drawing/2014/main" id="{0BCA2C2E-2466-2D4B-8F34-D8A1008ED4BB}"/>
              </a:ext>
            </a:extLst>
          </p:cNvPr>
          <p:cNvSpPr/>
          <p:nvPr/>
        </p:nvSpPr>
        <p:spPr>
          <a:xfrm>
            <a:off x="3994336" y="2633396"/>
            <a:ext cx="256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*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Dikdörtgen 102">
            <a:extLst>
              <a:ext uri="{FF2B5EF4-FFF2-40B4-BE49-F238E27FC236}">
                <a16:creationId xmlns:a16="http://schemas.microsoft.com/office/drawing/2014/main" id="{EA5E58BE-5D1E-3E41-BBFF-CBC4A1DEE67D}"/>
              </a:ext>
            </a:extLst>
          </p:cNvPr>
          <p:cNvSpPr/>
          <p:nvPr/>
        </p:nvSpPr>
        <p:spPr>
          <a:xfrm>
            <a:off x="1961218" y="2611616"/>
            <a:ext cx="256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*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Dikdörtgen 103">
            <a:extLst>
              <a:ext uri="{FF2B5EF4-FFF2-40B4-BE49-F238E27FC236}">
                <a16:creationId xmlns:a16="http://schemas.microsoft.com/office/drawing/2014/main" id="{51C8A3A4-A25E-1C4E-893B-5AF82952C9DA}"/>
              </a:ext>
            </a:extLst>
          </p:cNvPr>
          <p:cNvSpPr/>
          <p:nvPr/>
        </p:nvSpPr>
        <p:spPr>
          <a:xfrm>
            <a:off x="2790445" y="1539102"/>
            <a:ext cx="256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ira Condensed"/>
                <a:sym typeface="Saira Condensed"/>
              </a:rPr>
              <a:t>*</a:t>
            </a:r>
            <a:endParaRPr lang="en-US" dirty="0"/>
          </a:p>
        </p:txBody>
      </p:sp>
      <p:sp>
        <p:nvSpPr>
          <p:cNvPr id="106" name="Dikdörtgen 105">
            <a:extLst>
              <a:ext uri="{FF2B5EF4-FFF2-40B4-BE49-F238E27FC236}">
                <a16:creationId xmlns:a16="http://schemas.microsoft.com/office/drawing/2014/main" id="{3A572F18-D294-B849-942C-3E2A6A33D098}"/>
              </a:ext>
            </a:extLst>
          </p:cNvPr>
          <p:cNvSpPr/>
          <p:nvPr/>
        </p:nvSpPr>
        <p:spPr>
          <a:xfrm>
            <a:off x="8570712" y="897000"/>
            <a:ext cx="416122" cy="3158062"/>
          </a:xfrm>
          <a:prstGeom prst="rect">
            <a:avLst/>
          </a:prstGeom>
          <a:solidFill>
            <a:srgbClr val="D0DAE0"/>
          </a:solidFill>
          <a:ln>
            <a:solidFill>
              <a:srgbClr val="D0D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ikdörtgen 109">
            <a:extLst>
              <a:ext uri="{FF2B5EF4-FFF2-40B4-BE49-F238E27FC236}">
                <a16:creationId xmlns:a16="http://schemas.microsoft.com/office/drawing/2014/main" id="{3AF646E2-0111-0B4D-A819-5D7B0A03834D}"/>
              </a:ext>
            </a:extLst>
          </p:cNvPr>
          <p:cNvSpPr/>
          <p:nvPr/>
        </p:nvSpPr>
        <p:spPr>
          <a:xfrm>
            <a:off x="9001931" y="892340"/>
            <a:ext cx="390408" cy="3158062"/>
          </a:xfrm>
          <a:prstGeom prst="rect">
            <a:avLst/>
          </a:prstGeom>
          <a:solidFill>
            <a:srgbClr val="E4E9ED"/>
          </a:solidFill>
          <a:ln>
            <a:solidFill>
              <a:srgbClr val="E4E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ikdörtgen 104">
            <a:extLst>
              <a:ext uri="{FF2B5EF4-FFF2-40B4-BE49-F238E27FC236}">
                <a16:creationId xmlns:a16="http://schemas.microsoft.com/office/drawing/2014/main" id="{D3D10A6A-1A62-8945-BD0D-3D7C789D6160}"/>
              </a:ext>
            </a:extLst>
          </p:cNvPr>
          <p:cNvSpPr/>
          <p:nvPr/>
        </p:nvSpPr>
        <p:spPr>
          <a:xfrm>
            <a:off x="5053241" y="4330264"/>
            <a:ext cx="3541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434343"/>
                </a:solidFill>
                <a:latin typeface="Saira Condensed"/>
                <a:sym typeface="Saira Condensed"/>
              </a:rPr>
              <a:t>Table: Statistical significance of comparisons are shown above</a:t>
            </a:r>
          </a:p>
        </p:txBody>
      </p:sp>
    </p:spTree>
    <p:extLst>
      <p:ext uri="{BB962C8B-B14F-4D97-AF65-F5344CB8AC3E}">
        <p14:creationId xmlns:p14="http://schemas.microsoft.com/office/powerpoint/2010/main" val="3982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13A1B8-75C1-824C-9C03-3979B1DE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692798"/>
            <a:ext cx="1606163" cy="290400"/>
          </a:xfrm>
        </p:spPr>
        <p:txBody>
          <a:bodyPr/>
          <a:lstStyle/>
          <a:p>
            <a:r>
              <a:rPr lang="en-US" sz="2400" dirty="0"/>
              <a:t>CONCLUSION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6B2301D-C621-C34C-B315-B7B283A08B2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678357" y="1333415"/>
            <a:ext cx="1535700" cy="537900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96655BEF-8551-DE46-94A1-FA8AC6091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426" y="1172572"/>
            <a:ext cx="3367558" cy="636900"/>
          </a:xfrm>
        </p:spPr>
        <p:txBody>
          <a:bodyPr/>
          <a:lstStyle/>
          <a:p>
            <a:r>
              <a:rPr lang="en-US" sz="1400" dirty="0"/>
              <a:t>Plasma αSyn and Fe levels might be</a:t>
            </a:r>
          </a:p>
          <a:p>
            <a:r>
              <a:rPr lang="en-US" sz="1400" dirty="0"/>
              <a:t> helpful in the early diagnosis of PD.</a:t>
            </a:r>
            <a:r>
              <a:rPr lang="tr-TR" sz="1400" dirty="0"/>
              <a:t> </a:t>
            </a:r>
            <a:endParaRPr lang="en-US" sz="1400" dirty="0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8C8AD488-EAC3-6B4B-A8C2-5CE425381CB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 flipH="1">
            <a:off x="688649" y="2571750"/>
            <a:ext cx="1535700" cy="537900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3D17A433-E025-BD4E-846F-649AEE16A30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180387" y="2339032"/>
            <a:ext cx="3279635" cy="636900"/>
          </a:xfrm>
        </p:spPr>
        <p:txBody>
          <a:bodyPr/>
          <a:lstStyle/>
          <a:p>
            <a:r>
              <a:rPr lang="en-US" sz="1400" dirty="0"/>
              <a:t>A high level of αSyn and LDL may </a:t>
            </a:r>
          </a:p>
          <a:p>
            <a:r>
              <a:rPr lang="en-US" sz="1400" dirty="0"/>
              <a:t>illustrate more severe prognosis of </a:t>
            </a:r>
          </a:p>
          <a:p>
            <a:r>
              <a:rPr lang="en-US" sz="1400" dirty="0"/>
              <a:t>the disease.  </a:t>
            </a:r>
            <a:endParaRPr lang="tr-TR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1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24C118D-4131-F145-94FC-B78AE63718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15</a:t>
            </a:fld>
            <a:endParaRPr lang="e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E3CFC6C-86D1-4B44-A502-3B9DC655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8162"/>
            <a:ext cx="2036700" cy="290400"/>
          </a:xfrm>
        </p:spPr>
        <p:txBody>
          <a:bodyPr/>
          <a:lstStyle/>
          <a:p>
            <a:r>
              <a:rPr lang="en-US" sz="2400" dirty="0"/>
              <a:t>LIMITATIONS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99988CD-6103-5249-97CD-10AA4E592BEA}"/>
              </a:ext>
            </a:extLst>
          </p:cNvPr>
          <p:cNvSpPr/>
          <p:nvPr/>
        </p:nvSpPr>
        <p:spPr>
          <a:xfrm>
            <a:off x="719262" y="1112244"/>
            <a:ext cx="6269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Although the levels of a-synuclein do not alter significantly due to pathological and physiological reactions in the body, the majority of the parameters do.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Iron and LDL levels also depend on the age, gender and diet of patients.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The participants are from one academic medical </a:t>
            </a:r>
            <a:r>
              <a:rPr lang="en-AU" dirty="0" err="1">
                <a:solidFill>
                  <a:srgbClr val="434343"/>
                </a:solidFill>
                <a:latin typeface="Saira Condensed"/>
                <a:sym typeface="Saira Condensed"/>
              </a:rPr>
              <a:t>center</a:t>
            </a: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454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9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  <p:sp>
        <p:nvSpPr>
          <p:cNvPr id="1544" name="Google Shape;1544;p29"/>
          <p:cNvSpPr txBox="1">
            <a:spLocks noGrp="1"/>
          </p:cNvSpPr>
          <p:nvPr>
            <p:ph type="subTitle" idx="1"/>
          </p:nvPr>
        </p:nvSpPr>
        <p:spPr>
          <a:xfrm>
            <a:off x="2022646" y="1346841"/>
            <a:ext cx="222442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More research studies are needed to insert possible parameters into the diagnostic guidelines</a:t>
            </a:r>
            <a:endParaRPr sz="1400" dirty="0"/>
          </a:p>
        </p:txBody>
      </p:sp>
      <p:sp>
        <p:nvSpPr>
          <p:cNvPr id="1545" name="Google Shape;1545;p29"/>
          <p:cNvSpPr txBox="1">
            <a:spLocks noGrp="1"/>
          </p:cNvSpPr>
          <p:nvPr>
            <p:ph type="subTitle" idx="2"/>
          </p:nvPr>
        </p:nvSpPr>
        <p:spPr>
          <a:xfrm>
            <a:off x="4572000" y="388450"/>
            <a:ext cx="2300454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A-synuclein is the most promising parameter to help the diagnosis of PD</a:t>
            </a:r>
            <a:endParaRPr sz="1400" dirty="0"/>
          </a:p>
        </p:txBody>
      </p:sp>
      <p:sp>
        <p:nvSpPr>
          <p:cNvPr id="1546" name="Google Shape;1546;p29"/>
          <p:cNvSpPr txBox="1">
            <a:spLocks noGrp="1"/>
          </p:cNvSpPr>
          <p:nvPr>
            <p:ph type="subTitle" idx="3"/>
          </p:nvPr>
        </p:nvSpPr>
        <p:spPr>
          <a:xfrm>
            <a:off x="3096839" y="3164214"/>
            <a:ext cx="2300453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/>
              <a:t>Although measuring certain parameters help, the diagnosis of PD likely to remain mostly clinical</a:t>
            </a:r>
            <a:endParaRPr sz="1400" dirty="0"/>
          </a:p>
        </p:txBody>
      </p:sp>
      <p:sp>
        <p:nvSpPr>
          <p:cNvPr id="1550" name="Google Shape;1550;p29"/>
          <p:cNvSpPr txBox="1">
            <a:spLocks noGrp="1"/>
          </p:cNvSpPr>
          <p:nvPr>
            <p:ph type="title"/>
          </p:nvPr>
        </p:nvSpPr>
        <p:spPr>
          <a:xfrm>
            <a:off x="0" y="71305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DISCUSSION</a:t>
            </a:r>
            <a:r>
              <a:rPr lang="es" dirty="0"/>
              <a:t> </a:t>
            </a:r>
            <a:endParaRPr dirty="0"/>
          </a:p>
        </p:txBody>
      </p:sp>
      <p:sp>
        <p:nvSpPr>
          <p:cNvPr id="7" name="Google Shape;1384;p24">
            <a:extLst>
              <a:ext uri="{FF2B5EF4-FFF2-40B4-BE49-F238E27FC236}">
                <a16:creationId xmlns:a16="http://schemas.microsoft.com/office/drawing/2014/main" id="{52A0EB75-F6CD-DA4F-83FC-9F9996B852A9}"/>
              </a:ext>
            </a:extLst>
          </p:cNvPr>
          <p:cNvSpPr/>
          <p:nvPr/>
        </p:nvSpPr>
        <p:spPr>
          <a:xfrm>
            <a:off x="7918985" y="159636"/>
            <a:ext cx="1228725" cy="412380"/>
          </a:xfrm>
          <a:prstGeom prst="roundRect">
            <a:avLst>
              <a:gd name="adj" fmla="val 16667"/>
            </a:avLst>
          </a:pr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4CFE83A-D3FE-0149-B971-692ED82AB231}"/>
              </a:ext>
            </a:extLst>
          </p:cNvPr>
          <p:cNvSpPr/>
          <p:nvPr/>
        </p:nvSpPr>
        <p:spPr>
          <a:xfrm>
            <a:off x="7918985" y="20268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00" dirty="0" err="1">
                <a:solidFill>
                  <a:srgbClr val="434343"/>
                </a:solidFill>
                <a:latin typeface="Saira Condensed"/>
                <a:sym typeface="Saira Condensed"/>
              </a:rPr>
              <a:t>Funding:BAP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40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17</a:t>
            </a:fld>
            <a:endParaRPr/>
          </a:p>
        </p:txBody>
      </p:sp>
      <p:sp>
        <p:nvSpPr>
          <p:cNvPr id="1980" name="Google Shape;1980;p40"/>
          <p:cNvSpPr txBox="1">
            <a:spLocks noGrp="1"/>
          </p:cNvSpPr>
          <p:nvPr>
            <p:ph type="subTitle" idx="1"/>
          </p:nvPr>
        </p:nvSpPr>
        <p:spPr>
          <a:xfrm>
            <a:off x="6375925" y="108556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 err="1"/>
              <a:t>Medical</a:t>
            </a:r>
            <a:r>
              <a:rPr lang="tr-TR" sz="1400" dirty="0"/>
              <a:t> </a:t>
            </a:r>
            <a:r>
              <a:rPr lang="tr-TR" sz="1400" dirty="0" err="1"/>
              <a:t>Student</a:t>
            </a:r>
            <a:endParaRPr sz="1400" dirty="0"/>
          </a:p>
        </p:txBody>
      </p:sp>
      <p:sp>
        <p:nvSpPr>
          <p:cNvPr id="1981" name="Google Shape;1981;p40"/>
          <p:cNvSpPr txBox="1">
            <a:spLocks noGrp="1"/>
          </p:cNvSpPr>
          <p:nvPr>
            <p:ph type="subTitle" idx="2"/>
          </p:nvPr>
        </p:nvSpPr>
        <p:spPr>
          <a:xfrm>
            <a:off x="888525" y="226445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/>
              <a:t>MD</a:t>
            </a:r>
            <a:endParaRPr sz="1400" dirty="0"/>
          </a:p>
        </p:txBody>
      </p:sp>
      <p:sp>
        <p:nvSpPr>
          <p:cNvPr id="1983" name="Google Shape;1983;p40"/>
          <p:cNvSpPr txBox="1">
            <a:spLocks noGrp="1"/>
          </p:cNvSpPr>
          <p:nvPr>
            <p:ph type="subTitle" idx="4"/>
          </p:nvPr>
        </p:nvSpPr>
        <p:spPr>
          <a:xfrm>
            <a:off x="801375" y="1721085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/>
              <a:t>Tuğçe Yıldız</a:t>
            </a:r>
            <a:endParaRPr sz="2000" dirty="0"/>
          </a:p>
        </p:txBody>
      </p:sp>
      <p:sp>
        <p:nvSpPr>
          <p:cNvPr id="1984" name="Google Shape;1984;p40"/>
          <p:cNvSpPr txBox="1">
            <a:spLocks noGrp="1"/>
          </p:cNvSpPr>
          <p:nvPr>
            <p:ph type="subTitle" idx="5"/>
          </p:nvPr>
        </p:nvSpPr>
        <p:spPr>
          <a:xfrm>
            <a:off x="4123600" y="2565160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Gülsen</a:t>
            </a:r>
            <a:r>
              <a:rPr lang="en-US" sz="2000" dirty="0"/>
              <a:t> </a:t>
            </a:r>
            <a:r>
              <a:rPr lang="en-US" sz="2000" dirty="0" err="1"/>
              <a:t>Babacan</a:t>
            </a:r>
            <a:endParaRPr sz="2000" dirty="0"/>
          </a:p>
        </p:txBody>
      </p:sp>
      <p:sp>
        <p:nvSpPr>
          <p:cNvPr id="1985" name="Google Shape;1985;p40"/>
          <p:cNvSpPr txBox="1">
            <a:spLocks noGrp="1"/>
          </p:cNvSpPr>
          <p:nvPr>
            <p:ph type="subTitle" idx="6"/>
          </p:nvPr>
        </p:nvSpPr>
        <p:spPr>
          <a:xfrm>
            <a:off x="6250800" y="539099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Hamit</a:t>
            </a:r>
            <a:r>
              <a:rPr lang="en-US" sz="2000" dirty="0"/>
              <a:t> Ali</a:t>
            </a:r>
            <a:endParaRPr sz="2000" dirty="0"/>
          </a:p>
        </p:txBody>
      </p:sp>
      <p:sp>
        <p:nvSpPr>
          <p:cNvPr id="1986" name="Google Shape;1986;p40"/>
          <p:cNvSpPr txBox="1">
            <a:spLocks noGrp="1"/>
          </p:cNvSpPr>
          <p:nvPr>
            <p:ph type="title"/>
          </p:nvPr>
        </p:nvSpPr>
        <p:spPr>
          <a:xfrm>
            <a:off x="-12894" y="684589"/>
            <a:ext cx="2049588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 RESEARCH TEAM</a:t>
            </a:r>
            <a:endParaRPr sz="24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61ED34-8D55-7A4E-AEB8-8B33BDF8EA0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123600" y="3079081"/>
            <a:ext cx="1707000" cy="1112400"/>
          </a:xfrm>
        </p:spPr>
        <p:txBody>
          <a:bodyPr/>
          <a:lstStyle/>
          <a:p>
            <a:r>
              <a:rPr lang="en-US" sz="1400" dirty="0" err="1"/>
              <a:t>MD,Mentor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1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  <p:sp>
        <p:nvSpPr>
          <p:cNvPr id="1992" name="Google Shape;1992;p41"/>
          <p:cNvSpPr txBox="1">
            <a:spLocks noGrp="1"/>
          </p:cNvSpPr>
          <p:nvPr>
            <p:ph type="ctrTitle"/>
          </p:nvPr>
        </p:nvSpPr>
        <p:spPr>
          <a:xfrm>
            <a:off x="2498700" y="1170000"/>
            <a:ext cx="41466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THANKS</a:t>
            </a:r>
            <a:endParaRPr dirty="0"/>
          </a:p>
        </p:txBody>
      </p:sp>
      <p:sp>
        <p:nvSpPr>
          <p:cNvPr id="1993" name="Google Shape;1993;p41"/>
          <p:cNvSpPr txBox="1">
            <a:spLocks noGrp="1"/>
          </p:cNvSpPr>
          <p:nvPr>
            <p:ph type="subTitle" idx="1"/>
          </p:nvPr>
        </p:nvSpPr>
        <p:spPr>
          <a:xfrm>
            <a:off x="2777849" y="1956577"/>
            <a:ext cx="3588300" cy="80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 dirty="0"/>
              <a:t>Does anyone have any questions?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/>
              <a:t>hamitali977@gmail.com </a:t>
            </a:r>
            <a:endParaRPr sz="1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/>
              <a:t>+90  537 792 8101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1"/>
          <p:cNvSpPr txBox="1">
            <a:spLocks noGrp="1"/>
          </p:cNvSpPr>
          <p:nvPr>
            <p:ph type="title" idx="18"/>
          </p:nvPr>
        </p:nvSpPr>
        <p:spPr>
          <a:xfrm>
            <a:off x="-12265" y="690745"/>
            <a:ext cx="2383543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TABLE OF CONTENTS</a:t>
            </a:r>
            <a:endParaRPr sz="2400" dirty="0"/>
          </a:p>
        </p:txBody>
      </p:sp>
      <p:sp>
        <p:nvSpPr>
          <p:cNvPr id="1328" name="Google Shape;1328;p21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329" name="Google Shape;1329;p21"/>
          <p:cNvSpPr txBox="1">
            <a:spLocks noGrp="1"/>
          </p:cNvSpPr>
          <p:nvPr>
            <p:ph type="title"/>
          </p:nvPr>
        </p:nvSpPr>
        <p:spPr>
          <a:xfrm flipH="1">
            <a:off x="3949748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  <p:sp>
        <p:nvSpPr>
          <p:cNvPr id="1330" name="Google Shape;1330;p21"/>
          <p:cNvSpPr txBox="1">
            <a:spLocks noGrp="1"/>
          </p:cNvSpPr>
          <p:nvPr>
            <p:ph type="title" idx="2"/>
          </p:nvPr>
        </p:nvSpPr>
        <p:spPr>
          <a:xfrm flipH="1">
            <a:off x="6244989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sp>
        <p:nvSpPr>
          <p:cNvPr id="1331" name="Google Shape;1331;p21"/>
          <p:cNvSpPr txBox="1">
            <a:spLocks noGrp="1"/>
          </p:cNvSpPr>
          <p:nvPr>
            <p:ph type="title" idx="3"/>
          </p:nvPr>
        </p:nvSpPr>
        <p:spPr>
          <a:xfrm flipH="1">
            <a:off x="6244989" y="1988794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05</a:t>
            </a:r>
            <a:endParaRPr dirty="0"/>
          </a:p>
        </p:txBody>
      </p:sp>
      <p:sp>
        <p:nvSpPr>
          <p:cNvPr id="1332" name="Google Shape;1332;p21"/>
          <p:cNvSpPr txBox="1">
            <a:spLocks noGrp="1"/>
          </p:cNvSpPr>
          <p:nvPr>
            <p:ph type="title" idx="4"/>
          </p:nvPr>
        </p:nvSpPr>
        <p:spPr>
          <a:xfrm flipH="1">
            <a:off x="3945732" y="198879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sp>
        <p:nvSpPr>
          <p:cNvPr id="1333" name="Google Shape;1333;p21"/>
          <p:cNvSpPr txBox="1">
            <a:spLocks noGrp="1"/>
          </p:cNvSpPr>
          <p:nvPr>
            <p:ph type="title" idx="5"/>
          </p:nvPr>
        </p:nvSpPr>
        <p:spPr>
          <a:xfrm flipH="1">
            <a:off x="3959137" y="3355518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1334" name="Google Shape;1334;p21"/>
          <p:cNvSpPr txBox="1">
            <a:spLocks noGrp="1"/>
          </p:cNvSpPr>
          <p:nvPr>
            <p:ph type="subTitle" idx="1"/>
          </p:nvPr>
        </p:nvSpPr>
        <p:spPr>
          <a:xfrm>
            <a:off x="4001850" y="12303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335" name="Google Shape;1335;p21"/>
          <p:cNvSpPr txBox="1">
            <a:spLocks noGrp="1"/>
          </p:cNvSpPr>
          <p:nvPr>
            <p:ph type="subTitle" idx="6"/>
          </p:nvPr>
        </p:nvSpPr>
        <p:spPr>
          <a:xfrm>
            <a:off x="3993677" y="1466267"/>
            <a:ext cx="2416176" cy="520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Background &amp; Diagnosis of PD</a:t>
            </a:r>
          </a:p>
        </p:txBody>
      </p:sp>
      <p:sp>
        <p:nvSpPr>
          <p:cNvPr id="1337" name="Google Shape;1337;p21"/>
          <p:cNvSpPr txBox="1">
            <a:spLocks noGrp="1"/>
          </p:cNvSpPr>
          <p:nvPr>
            <p:ph type="subTitle" idx="9"/>
          </p:nvPr>
        </p:nvSpPr>
        <p:spPr>
          <a:xfrm>
            <a:off x="3997225" y="25418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Aim of the Study</a:t>
            </a:r>
            <a:endParaRPr dirty="0"/>
          </a:p>
        </p:txBody>
      </p:sp>
      <p:sp>
        <p:nvSpPr>
          <p:cNvPr id="1338" name="Google Shape;1338;p21"/>
          <p:cNvSpPr txBox="1">
            <a:spLocks noGrp="1"/>
          </p:cNvSpPr>
          <p:nvPr>
            <p:ph type="subTitle" idx="13"/>
          </p:nvPr>
        </p:nvSpPr>
        <p:spPr>
          <a:xfrm>
            <a:off x="3995514" y="2821413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Pathophysiology &amp; Parameters</a:t>
            </a:r>
            <a:endParaRPr dirty="0"/>
          </a:p>
        </p:txBody>
      </p:sp>
      <p:sp>
        <p:nvSpPr>
          <p:cNvPr id="1339" name="Google Shape;1339;p21"/>
          <p:cNvSpPr txBox="1">
            <a:spLocks noGrp="1"/>
          </p:cNvSpPr>
          <p:nvPr>
            <p:ph type="subTitle" idx="14"/>
          </p:nvPr>
        </p:nvSpPr>
        <p:spPr>
          <a:xfrm>
            <a:off x="6289273" y="2540449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340" name="Google Shape;1340;p21"/>
          <p:cNvSpPr txBox="1">
            <a:spLocks noGrp="1"/>
          </p:cNvSpPr>
          <p:nvPr>
            <p:ph type="subTitle" idx="7"/>
          </p:nvPr>
        </p:nvSpPr>
        <p:spPr>
          <a:xfrm>
            <a:off x="6295276" y="1228950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342" name="Google Shape;1342;p21"/>
          <p:cNvSpPr txBox="1">
            <a:spLocks noGrp="1"/>
          </p:cNvSpPr>
          <p:nvPr>
            <p:ph type="subTitle" idx="16"/>
          </p:nvPr>
        </p:nvSpPr>
        <p:spPr>
          <a:xfrm>
            <a:off x="3997387" y="3894977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Methods</a:t>
            </a:r>
            <a:endParaRPr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7F1C8C6-F2AA-AE4F-B1DE-0021E566C643}"/>
              </a:ext>
            </a:extLst>
          </p:cNvPr>
          <p:cNvSpPr/>
          <p:nvPr/>
        </p:nvSpPr>
        <p:spPr>
          <a:xfrm>
            <a:off x="6298126" y="3026439"/>
            <a:ext cx="9220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6000" dirty="0">
                <a:solidFill>
                  <a:srgbClr val="FF787F"/>
                </a:solidFill>
                <a:latin typeface="Saira Condensed"/>
                <a:sym typeface="Saira Condensed"/>
              </a:rPr>
              <a:t>06</a:t>
            </a:r>
            <a:endParaRPr 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7ECDB6A-E02A-9F4B-BC02-5847CB477453}"/>
              </a:ext>
            </a:extLst>
          </p:cNvPr>
          <p:cNvSpPr/>
          <p:nvPr/>
        </p:nvSpPr>
        <p:spPr>
          <a:xfrm>
            <a:off x="6298126" y="3853401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 Discussion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CFC0E31-DC4A-CC45-9691-1AF59827FF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3</a:t>
            </a:fld>
            <a:endParaRPr lang="e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82468D6-70EB-0040-B864-CFF050660CB6}"/>
              </a:ext>
            </a:extLst>
          </p:cNvPr>
          <p:cNvSpPr/>
          <p:nvPr/>
        </p:nvSpPr>
        <p:spPr>
          <a:xfrm>
            <a:off x="463424" y="461842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34343"/>
                </a:solidFill>
                <a:latin typeface="Saira Condensed"/>
                <a:sym typeface="Saira Condensed"/>
              </a:rPr>
              <a:t>PREVELANCE</a:t>
            </a:r>
            <a:endParaRPr lang="en-US" sz="2400" dirty="0"/>
          </a:p>
        </p:txBody>
      </p:sp>
      <p:grpSp>
        <p:nvGrpSpPr>
          <p:cNvPr id="8" name="Google Shape;4256;p47">
            <a:extLst>
              <a:ext uri="{FF2B5EF4-FFF2-40B4-BE49-F238E27FC236}">
                <a16:creationId xmlns:a16="http://schemas.microsoft.com/office/drawing/2014/main" id="{C1DAFB04-5107-9B40-9938-886E9AC29A5B}"/>
              </a:ext>
            </a:extLst>
          </p:cNvPr>
          <p:cNvGrpSpPr/>
          <p:nvPr/>
        </p:nvGrpSpPr>
        <p:grpSpPr>
          <a:xfrm>
            <a:off x="5769260" y="366103"/>
            <a:ext cx="2643202" cy="1631503"/>
            <a:chOff x="1397225" y="1410350"/>
            <a:chExt cx="4786300" cy="2774500"/>
          </a:xfrm>
          <a:solidFill>
            <a:srgbClr val="FF787F"/>
          </a:solidFill>
          <a:effectLst/>
        </p:grpSpPr>
        <p:grpSp>
          <p:nvGrpSpPr>
            <p:cNvPr id="9" name="Google Shape;4257;p47">
              <a:extLst>
                <a:ext uri="{FF2B5EF4-FFF2-40B4-BE49-F238E27FC236}">
                  <a16:creationId xmlns:a16="http://schemas.microsoft.com/office/drawing/2014/main" id="{303A0A5F-462A-8E43-AB7E-E809969FC868}"/>
                </a:ext>
              </a:extLst>
            </p:cNvPr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  <a:grpFill/>
          </p:grpSpPr>
          <p:sp>
            <p:nvSpPr>
              <p:cNvPr id="264" name="Google Shape;4258;p47">
                <a:extLst>
                  <a:ext uri="{FF2B5EF4-FFF2-40B4-BE49-F238E27FC236}">
                    <a16:creationId xmlns:a16="http://schemas.microsoft.com/office/drawing/2014/main" id="{99558A78-940A-A442-9B4B-1EAE8D10854E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65" name="Google Shape;4259;p47">
                <a:extLst>
                  <a:ext uri="{FF2B5EF4-FFF2-40B4-BE49-F238E27FC236}">
                    <a16:creationId xmlns:a16="http://schemas.microsoft.com/office/drawing/2014/main" id="{3B6CA689-B1D2-FB46-A9E5-E71F68133850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0" name="Google Shape;4260;p47">
              <a:extLst>
                <a:ext uri="{FF2B5EF4-FFF2-40B4-BE49-F238E27FC236}">
                  <a16:creationId xmlns:a16="http://schemas.microsoft.com/office/drawing/2014/main" id="{834C1254-BA98-9B40-9D55-6F337BF20719}"/>
                </a:ext>
              </a:extLst>
            </p:cNvPr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  <a:grpFill/>
          </p:grpSpPr>
          <p:sp>
            <p:nvSpPr>
              <p:cNvPr id="256" name="Google Shape;4261;p47">
                <a:extLst>
                  <a:ext uri="{FF2B5EF4-FFF2-40B4-BE49-F238E27FC236}">
                    <a16:creationId xmlns:a16="http://schemas.microsoft.com/office/drawing/2014/main" id="{821F69A8-C8BF-0C46-9EB2-6A266E31072C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grpSp>
            <p:nvGrpSpPr>
              <p:cNvPr id="257" name="Google Shape;4262;p47">
                <a:extLst>
                  <a:ext uri="{FF2B5EF4-FFF2-40B4-BE49-F238E27FC236}">
                    <a16:creationId xmlns:a16="http://schemas.microsoft.com/office/drawing/2014/main" id="{2FBFDB71-212C-EC47-8258-53ACC6D15DD1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  <a:grpFill/>
            </p:grpSpPr>
            <p:sp>
              <p:nvSpPr>
                <p:cNvPr id="258" name="Google Shape;4263;p47">
                  <a:extLst>
                    <a:ext uri="{FF2B5EF4-FFF2-40B4-BE49-F238E27FC236}">
                      <a16:creationId xmlns:a16="http://schemas.microsoft.com/office/drawing/2014/main" id="{0CA0EB96-3815-2247-934F-A70A06D7A347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</p:sp>
            <p:sp>
              <p:nvSpPr>
                <p:cNvPr id="259" name="Google Shape;4264;p47">
                  <a:extLst>
                    <a:ext uri="{FF2B5EF4-FFF2-40B4-BE49-F238E27FC236}">
                      <a16:creationId xmlns:a16="http://schemas.microsoft.com/office/drawing/2014/main" id="{10ADE8AC-8399-C04E-A4BF-BCD10AEEC83A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" name="Google Shape;4265;p47">
                  <a:extLst>
                    <a:ext uri="{FF2B5EF4-FFF2-40B4-BE49-F238E27FC236}">
                      <a16:creationId xmlns:a16="http://schemas.microsoft.com/office/drawing/2014/main" id="{288F554F-799E-D14A-8D83-C08B8D2A8288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" name="Google Shape;4266;p47">
                  <a:extLst>
                    <a:ext uri="{FF2B5EF4-FFF2-40B4-BE49-F238E27FC236}">
                      <a16:creationId xmlns:a16="http://schemas.microsoft.com/office/drawing/2014/main" id="{604763BF-BB12-9C4F-9276-EC16D1A4CF56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" name="Google Shape;4267;p47">
                  <a:extLst>
                    <a:ext uri="{FF2B5EF4-FFF2-40B4-BE49-F238E27FC236}">
                      <a16:creationId xmlns:a16="http://schemas.microsoft.com/office/drawing/2014/main" id="{B3B3B3FF-2805-F44C-AFDC-4940B4A51501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" name="Google Shape;4268;p47">
                  <a:extLst>
                    <a:ext uri="{FF2B5EF4-FFF2-40B4-BE49-F238E27FC236}">
                      <a16:creationId xmlns:a16="http://schemas.microsoft.com/office/drawing/2014/main" id="{CC7D3DB5-765A-1E45-9C69-F7B4D0B81EC9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1" name="Google Shape;4269;p47">
              <a:extLst>
                <a:ext uri="{FF2B5EF4-FFF2-40B4-BE49-F238E27FC236}">
                  <a16:creationId xmlns:a16="http://schemas.microsoft.com/office/drawing/2014/main" id="{DD75B58B-36A3-EF48-9EBE-92D1649775BC}"/>
                </a:ext>
              </a:extLst>
            </p:cNvPr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  <a:grpFill/>
          </p:grpSpPr>
          <p:sp>
            <p:nvSpPr>
              <p:cNvPr id="254" name="Google Shape;4270;p47">
                <a:extLst>
                  <a:ext uri="{FF2B5EF4-FFF2-40B4-BE49-F238E27FC236}">
                    <a16:creationId xmlns:a16="http://schemas.microsoft.com/office/drawing/2014/main" id="{4325F857-2143-664F-AC98-1534CFF922F5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55" name="Google Shape;4271;p47">
                <a:extLst>
                  <a:ext uri="{FF2B5EF4-FFF2-40B4-BE49-F238E27FC236}">
                    <a16:creationId xmlns:a16="http://schemas.microsoft.com/office/drawing/2014/main" id="{E9A90BA3-AA23-C340-B1DD-02620E513ACB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2" name="Google Shape;4272;p47">
              <a:extLst>
                <a:ext uri="{FF2B5EF4-FFF2-40B4-BE49-F238E27FC236}">
                  <a16:creationId xmlns:a16="http://schemas.microsoft.com/office/drawing/2014/main" id="{1DF5DEA4-9F5D-1645-AF86-7B1A0722B54A}"/>
                </a:ext>
              </a:extLst>
            </p:cNvPr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  <a:grpFill/>
          </p:grpSpPr>
          <p:sp>
            <p:nvSpPr>
              <p:cNvPr id="248" name="Google Shape;4273;p47">
                <a:extLst>
                  <a:ext uri="{FF2B5EF4-FFF2-40B4-BE49-F238E27FC236}">
                    <a16:creationId xmlns:a16="http://schemas.microsoft.com/office/drawing/2014/main" id="{2DA46432-FA87-424E-B982-ECC660F72105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49" name="Google Shape;4274;p47">
                <a:extLst>
                  <a:ext uri="{FF2B5EF4-FFF2-40B4-BE49-F238E27FC236}">
                    <a16:creationId xmlns:a16="http://schemas.microsoft.com/office/drawing/2014/main" id="{D4C3B765-BE9A-4349-BC2B-820144C98D25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0" name="Google Shape;4275;p47">
                <a:extLst>
                  <a:ext uri="{FF2B5EF4-FFF2-40B4-BE49-F238E27FC236}">
                    <a16:creationId xmlns:a16="http://schemas.microsoft.com/office/drawing/2014/main" id="{9BE6E749-1A5A-8F47-ABB1-D2FE65D66A0A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1" name="Google Shape;4276;p47">
                <a:extLst>
                  <a:ext uri="{FF2B5EF4-FFF2-40B4-BE49-F238E27FC236}">
                    <a16:creationId xmlns:a16="http://schemas.microsoft.com/office/drawing/2014/main" id="{1B0112C9-764C-7C43-B43D-D47DA7CA6C81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2" name="Google Shape;4277;p47">
                <a:extLst>
                  <a:ext uri="{FF2B5EF4-FFF2-40B4-BE49-F238E27FC236}">
                    <a16:creationId xmlns:a16="http://schemas.microsoft.com/office/drawing/2014/main" id="{48EA9EC8-1AEE-8A42-9EDC-3CC42E333D1E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3" name="Google Shape;4278;p47">
                <a:extLst>
                  <a:ext uri="{FF2B5EF4-FFF2-40B4-BE49-F238E27FC236}">
                    <a16:creationId xmlns:a16="http://schemas.microsoft.com/office/drawing/2014/main" id="{05AA0006-5BDD-1243-8658-7C21CF0C4C80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3" name="Google Shape;4279;p47">
              <a:extLst>
                <a:ext uri="{FF2B5EF4-FFF2-40B4-BE49-F238E27FC236}">
                  <a16:creationId xmlns:a16="http://schemas.microsoft.com/office/drawing/2014/main" id="{CDEA0188-6855-A94B-9ACA-32108C36BC6A}"/>
                </a:ext>
              </a:extLst>
            </p:cNvPr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  <a:grpFill/>
          </p:grpSpPr>
          <p:sp>
            <p:nvSpPr>
              <p:cNvPr id="246" name="Google Shape;4280;p47">
                <a:extLst>
                  <a:ext uri="{FF2B5EF4-FFF2-40B4-BE49-F238E27FC236}">
                    <a16:creationId xmlns:a16="http://schemas.microsoft.com/office/drawing/2014/main" id="{1BC6E6B6-1637-A24A-B01D-E09BA7DB15A2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7" name="Google Shape;4281;p47">
                <a:extLst>
                  <a:ext uri="{FF2B5EF4-FFF2-40B4-BE49-F238E27FC236}">
                    <a16:creationId xmlns:a16="http://schemas.microsoft.com/office/drawing/2014/main" id="{2ADA126D-18B5-B44E-80C5-159E748DBB62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</p:grpSp>
        <p:grpSp>
          <p:nvGrpSpPr>
            <p:cNvPr id="14" name="Google Shape;4282;p47">
              <a:extLst>
                <a:ext uri="{FF2B5EF4-FFF2-40B4-BE49-F238E27FC236}">
                  <a16:creationId xmlns:a16="http://schemas.microsoft.com/office/drawing/2014/main" id="{6DFA7214-80B7-A043-A2AB-A55095BCB0F4}"/>
                </a:ext>
              </a:extLst>
            </p:cNvPr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  <a:grpFill/>
          </p:grpSpPr>
          <p:sp>
            <p:nvSpPr>
              <p:cNvPr id="243" name="Google Shape;4283;p47">
                <a:extLst>
                  <a:ext uri="{FF2B5EF4-FFF2-40B4-BE49-F238E27FC236}">
                    <a16:creationId xmlns:a16="http://schemas.microsoft.com/office/drawing/2014/main" id="{5546A9BF-52D9-5242-ACD9-E40DED875737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4" name="Google Shape;4284;p47">
                <a:extLst>
                  <a:ext uri="{FF2B5EF4-FFF2-40B4-BE49-F238E27FC236}">
                    <a16:creationId xmlns:a16="http://schemas.microsoft.com/office/drawing/2014/main" id="{4DC19677-F021-5148-AE19-F67F4D8FFC85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45" name="Google Shape;4285;p47">
                <a:extLst>
                  <a:ext uri="{FF2B5EF4-FFF2-40B4-BE49-F238E27FC236}">
                    <a16:creationId xmlns:a16="http://schemas.microsoft.com/office/drawing/2014/main" id="{A14FCD37-1687-9A44-8350-0648F10C6BF5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</p:grpSp>
        <p:grpSp>
          <p:nvGrpSpPr>
            <p:cNvPr id="15" name="Google Shape;4286;p47">
              <a:extLst>
                <a:ext uri="{FF2B5EF4-FFF2-40B4-BE49-F238E27FC236}">
                  <a16:creationId xmlns:a16="http://schemas.microsoft.com/office/drawing/2014/main" id="{1E7D0194-AAD8-9C42-B82B-3C55DD239138}"/>
                </a:ext>
              </a:extLst>
            </p:cNvPr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  <a:grpFill/>
          </p:grpSpPr>
          <p:sp>
            <p:nvSpPr>
              <p:cNvPr id="241" name="Google Shape;4287;p47">
                <a:extLst>
                  <a:ext uri="{FF2B5EF4-FFF2-40B4-BE49-F238E27FC236}">
                    <a16:creationId xmlns:a16="http://schemas.microsoft.com/office/drawing/2014/main" id="{2C843C93-D4A8-F24C-B135-E653D3299D10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2" name="Google Shape;4288;p47">
                <a:extLst>
                  <a:ext uri="{FF2B5EF4-FFF2-40B4-BE49-F238E27FC236}">
                    <a16:creationId xmlns:a16="http://schemas.microsoft.com/office/drawing/2014/main" id="{56DC3926-1568-F54A-A1E2-4BFC3A5727DE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</p:grpSp>
        <p:grpSp>
          <p:nvGrpSpPr>
            <p:cNvPr id="16" name="Google Shape;4289;p47">
              <a:extLst>
                <a:ext uri="{FF2B5EF4-FFF2-40B4-BE49-F238E27FC236}">
                  <a16:creationId xmlns:a16="http://schemas.microsoft.com/office/drawing/2014/main" id="{43C0EE04-FCF9-FB40-8016-CBA3E3465E36}"/>
                </a:ext>
              </a:extLst>
            </p:cNvPr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  <a:grpFill/>
          </p:grpSpPr>
          <p:sp>
            <p:nvSpPr>
              <p:cNvPr id="239" name="Google Shape;4290;p47">
                <a:extLst>
                  <a:ext uri="{FF2B5EF4-FFF2-40B4-BE49-F238E27FC236}">
                    <a16:creationId xmlns:a16="http://schemas.microsoft.com/office/drawing/2014/main" id="{8C542826-CD13-B84B-BB76-94E55732F0BB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40" name="Google Shape;4291;p47">
                <a:extLst>
                  <a:ext uri="{FF2B5EF4-FFF2-40B4-BE49-F238E27FC236}">
                    <a16:creationId xmlns:a16="http://schemas.microsoft.com/office/drawing/2014/main" id="{99D4BE87-1926-5A45-B10D-8CAB40812ACD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7" name="Google Shape;4292;p47">
              <a:extLst>
                <a:ext uri="{FF2B5EF4-FFF2-40B4-BE49-F238E27FC236}">
                  <a16:creationId xmlns:a16="http://schemas.microsoft.com/office/drawing/2014/main" id="{216560C3-5669-5B4B-BD34-C584FFA64C21}"/>
                </a:ext>
              </a:extLst>
            </p:cNvPr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  <a:grpFill/>
          </p:grpSpPr>
          <p:sp>
            <p:nvSpPr>
              <p:cNvPr id="235" name="Google Shape;4293;p47">
                <a:extLst>
                  <a:ext uri="{FF2B5EF4-FFF2-40B4-BE49-F238E27FC236}">
                    <a16:creationId xmlns:a16="http://schemas.microsoft.com/office/drawing/2014/main" id="{9007D40E-31AC-F348-9A74-751DC4A2921F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grpSp>
            <p:nvGrpSpPr>
              <p:cNvPr id="236" name="Google Shape;4294;p47">
                <a:extLst>
                  <a:ext uri="{FF2B5EF4-FFF2-40B4-BE49-F238E27FC236}">
                    <a16:creationId xmlns:a16="http://schemas.microsoft.com/office/drawing/2014/main" id="{0CEA882D-B63A-6847-8E65-6378573544A7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  <a:grpFill/>
            </p:grpSpPr>
            <p:sp>
              <p:nvSpPr>
                <p:cNvPr id="237" name="Google Shape;4295;p47">
                  <a:extLst>
                    <a:ext uri="{FF2B5EF4-FFF2-40B4-BE49-F238E27FC236}">
                      <a16:creationId xmlns:a16="http://schemas.microsoft.com/office/drawing/2014/main" id="{A8F8E3CC-AE51-9345-9862-BEC85CC1C58C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" name="Google Shape;4296;p47">
                  <a:extLst>
                    <a:ext uri="{FF2B5EF4-FFF2-40B4-BE49-F238E27FC236}">
                      <a16:creationId xmlns:a16="http://schemas.microsoft.com/office/drawing/2014/main" id="{8A7425DB-2E17-7041-8EB2-698A57F84B8B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50000"/>
                    </a:schemeClr>
                  </a:contourClr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8" name="Google Shape;4297;p47">
              <a:extLst>
                <a:ext uri="{FF2B5EF4-FFF2-40B4-BE49-F238E27FC236}">
                  <a16:creationId xmlns:a16="http://schemas.microsoft.com/office/drawing/2014/main" id="{E2E6D8A0-72D7-7D48-BD85-DC757BF22C8F}"/>
                </a:ext>
              </a:extLst>
            </p:cNvPr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  <a:grpFill/>
          </p:grpSpPr>
          <p:sp>
            <p:nvSpPr>
              <p:cNvPr id="233" name="Google Shape;4298;p47">
                <a:extLst>
                  <a:ext uri="{FF2B5EF4-FFF2-40B4-BE49-F238E27FC236}">
                    <a16:creationId xmlns:a16="http://schemas.microsoft.com/office/drawing/2014/main" id="{6CBA8738-D145-9841-A552-CBF894403424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34" name="Google Shape;4299;p47">
                <a:extLst>
                  <a:ext uri="{FF2B5EF4-FFF2-40B4-BE49-F238E27FC236}">
                    <a16:creationId xmlns:a16="http://schemas.microsoft.com/office/drawing/2014/main" id="{BC47F298-8355-F34B-BBB5-042157432403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9" name="Google Shape;4300;p47">
              <a:extLst>
                <a:ext uri="{FF2B5EF4-FFF2-40B4-BE49-F238E27FC236}">
                  <a16:creationId xmlns:a16="http://schemas.microsoft.com/office/drawing/2014/main" id="{68CEDBD9-7EFA-3142-A57A-B7BE754805F4}"/>
                </a:ext>
              </a:extLst>
            </p:cNvPr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  <a:grpFill/>
          </p:grpSpPr>
          <p:sp>
            <p:nvSpPr>
              <p:cNvPr id="231" name="Google Shape;4301;p47">
                <a:extLst>
                  <a:ext uri="{FF2B5EF4-FFF2-40B4-BE49-F238E27FC236}">
                    <a16:creationId xmlns:a16="http://schemas.microsoft.com/office/drawing/2014/main" id="{E1186AE3-3BDB-6347-86DD-DE12DB91E70B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32" name="Google Shape;4302;p47">
                <a:extLst>
                  <a:ext uri="{FF2B5EF4-FFF2-40B4-BE49-F238E27FC236}">
                    <a16:creationId xmlns:a16="http://schemas.microsoft.com/office/drawing/2014/main" id="{9E0778F8-4B34-ED4C-87CC-FE3DD9312D49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0" name="Google Shape;4303;p47">
              <a:extLst>
                <a:ext uri="{FF2B5EF4-FFF2-40B4-BE49-F238E27FC236}">
                  <a16:creationId xmlns:a16="http://schemas.microsoft.com/office/drawing/2014/main" id="{626E0E30-97C1-0B4E-90A7-3BEA21D3E4F8}"/>
                </a:ext>
              </a:extLst>
            </p:cNvPr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  <a:grpFill/>
          </p:grpSpPr>
          <p:sp>
            <p:nvSpPr>
              <p:cNvPr id="229" name="Google Shape;4304;p47">
                <a:extLst>
                  <a:ext uri="{FF2B5EF4-FFF2-40B4-BE49-F238E27FC236}">
                    <a16:creationId xmlns:a16="http://schemas.microsoft.com/office/drawing/2014/main" id="{8F8D3A7C-79DF-7C4E-80D0-20F84CBCFBBD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</p:sp>
          <p:sp>
            <p:nvSpPr>
              <p:cNvPr id="230" name="Google Shape;4305;p47">
                <a:extLst>
                  <a:ext uri="{FF2B5EF4-FFF2-40B4-BE49-F238E27FC236}">
                    <a16:creationId xmlns:a16="http://schemas.microsoft.com/office/drawing/2014/main" id="{2C27AE68-627D-AB46-BC76-29E56F6E5371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1" name="Google Shape;4306;p47">
              <a:extLst>
                <a:ext uri="{FF2B5EF4-FFF2-40B4-BE49-F238E27FC236}">
                  <a16:creationId xmlns:a16="http://schemas.microsoft.com/office/drawing/2014/main" id="{6F94E62E-F8C1-1447-B136-3FEDDB2DCE4C}"/>
                </a:ext>
              </a:extLst>
            </p:cNvPr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Google Shape;4307;p47">
              <a:extLst>
                <a:ext uri="{FF2B5EF4-FFF2-40B4-BE49-F238E27FC236}">
                  <a16:creationId xmlns:a16="http://schemas.microsoft.com/office/drawing/2014/main" id="{55A59B7E-E1ED-F24F-8DFA-4B2CA8988240}"/>
                </a:ext>
              </a:extLst>
            </p:cNvPr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Google Shape;4308;p47">
              <a:extLst>
                <a:ext uri="{FF2B5EF4-FFF2-40B4-BE49-F238E27FC236}">
                  <a16:creationId xmlns:a16="http://schemas.microsoft.com/office/drawing/2014/main" id="{948D96C2-57FE-C34E-9216-AE25161707C4}"/>
                </a:ext>
              </a:extLst>
            </p:cNvPr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4" name="Google Shape;4309;p47">
              <a:extLst>
                <a:ext uri="{FF2B5EF4-FFF2-40B4-BE49-F238E27FC236}">
                  <a16:creationId xmlns:a16="http://schemas.microsoft.com/office/drawing/2014/main" id="{A73F4209-5ADC-7B49-9CDC-71076120B442}"/>
                </a:ext>
              </a:extLst>
            </p:cNvPr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  <a:grpFill/>
          </p:grpSpPr>
          <p:sp>
            <p:nvSpPr>
              <p:cNvPr id="213" name="Google Shape;4310;p47">
                <a:extLst>
                  <a:ext uri="{FF2B5EF4-FFF2-40B4-BE49-F238E27FC236}">
                    <a16:creationId xmlns:a16="http://schemas.microsoft.com/office/drawing/2014/main" id="{94E9DE3C-6425-2942-B299-C5A1B8FD86CA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4" name="Google Shape;4311;p47">
                <a:extLst>
                  <a:ext uri="{FF2B5EF4-FFF2-40B4-BE49-F238E27FC236}">
                    <a16:creationId xmlns:a16="http://schemas.microsoft.com/office/drawing/2014/main" id="{52B6963E-5DF9-C648-A20E-E3897210A220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5" name="Google Shape;4312;p47">
                <a:extLst>
                  <a:ext uri="{FF2B5EF4-FFF2-40B4-BE49-F238E27FC236}">
                    <a16:creationId xmlns:a16="http://schemas.microsoft.com/office/drawing/2014/main" id="{F5E27AC4-DAEC-084E-8340-ECFB883C4C2A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6" name="Google Shape;4313;p47">
                <a:extLst>
                  <a:ext uri="{FF2B5EF4-FFF2-40B4-BE49-F238E27FC236}">
                    <a16:creationId xmlns:a16="http://schemas.microsoft.com/office/drawing/2014/main" id="{AE8EDD48-5719-F24D-905A-06860829D4D1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7" name="Google Shape;4314;p47">
                <a:extLst>
                  <a:ext uri="{FF2B5EF4-FFF2-40B4-BE49-F238E27FC236}">
                    <a16:creationId xmlns:a16="http://schemas.microsoft.com/office/drawing/2014/main" id="{7978D90B-26BC-A242-AD4A-4B9AB11E97B7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8" name="Google Shape;4315;p47">
                <a:extLst>
                  <a:ext uri="{FF2B5EF4-FFF2-40B4-BE49-F238E27FC236}">
                    <a16:creationId xmlns:a16="http://schemas.microsoft.com/office/drawing/2014/main" id="{3F7C3ED5-B0E7-D74D-A99A-C49F031C4408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9" name="Google Shape;4316;p47">
                <a:extLst>
                  <a:ext uri="{FF2B5EF4-FFF2-40B4-BE49-F238E27FC236}">
                    <a16:creationId xmlns:a16="http://schemas.microsoft.com/office/drawing/2014/main" id="{61E6BC48-3622-5B48-87CD-CFEB0B2090EA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0" name="Google Shape;4317;p47">
                <a:extLst>
                  <a:ext uri="{FF2B5EF4-FFF2-40B4-BE49-F238E27FC236}">
                    <a16:creationId xmlns:a16="http://schemas.microsoft.com/office/drawing/2014/main" id="{A791A933-7892-3D4D-8A0A-2C1C8F0B4536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1" name="Google Shape;4318;p47">
                <a:extLst>
                  <a:ext uri="{FF2B5EF4-FFF2-40B4-BE49-F238E27FC236}">
                    <a16:creationId xmlns:a16="http://schemas.microsoft.com/office/drawing/2014/main" id="{08697528-3272-9C4C-9768-AC71570DEB47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2" name="Google Shape;4319;p47">
                <a:extLst>
                  <a:ext uri="{FF2B5EF4-FFF2-40B4-BE49-F238E27FC236}">
                    <a16:creationId xmlns:a16="http://schemas.microsoft.com/office/drawing/2014/main" id="{E83CE780-1C34-6B4B-ADED-D706AAE3C422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3" name="Google Shape;4320;p47">
                <a:extLst>
                  <a:ext uri="{FF2B5EF4-FFF2-40B4-BE49-F238E27FC236}">
                    <a16:creationId xmlns:a16="http://schemas.microsoft.com/office/drawing/2014/main" id="{232CD05C-4525-9D40-830F-63874B14DE48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4" name="Google Shape;4321;p47">
                <a:extLst>
                  <a:ext uri="{FF2B5EF4-FFF2-40B4-BE49-F238E27FC236}">
                    <a16:creationId xmlns:a16="http://schemas.microsoft.com/office/drawing/2014/main" id="{2A1EAB7F-53E9-B245-82A7-67113AF9FEFC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5" name="Google Shape;4322;p47">
                <a:extLst>
                  <a:ext uri="{FF2B5EF4-FFF2-40B4-BE49-F238E27FC236}">
                    <a16:creationId xmlns:a16="http://schemas.microsoft.com/office/drawing/2014/main" id="{9A65AB38-B30E-8548-A43B-55190BB93231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6" name="Google Shape;4323;p47">
                <a:extLst>
                  <a:ext uri="{FF2B5EF4-FFF2-40B4-BE49-F238E27FC236}">
                    <a16:creationId xmlns:a16="http://schemas.microsoft.com/office/drawing/2014/main" id="{64C94422-4EE6-DD47-BD26-52ABA4B714F8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7" name="Google Shape;4324;p47">
                <a:extLst>
                  <a:ext uri="{FF2B5EF4-FFF2-40B4-BE49-F238E27FC236}">
                    <a16:creationId xmlns:a16="http://schemas.microsoft.com/office/drawing/2014/main" id="{5D4CD0D7-C471-6840-B409-B1D393A1B1DA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8" name="Google Shape;4325;p47">
                <a:extLst>
                  <a:ext uri="{FF2B5EF4-FFF2-40B4-BE49-F238E27FC236}">
                    <a16:creationId xmlns:a16="http://schemas.microsoft.com/office/drawing/2014/main" id="{FA140F93-0161-3D41-9C0D-3C3BCA6D5F63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5" name="Google Shape;4326;p47">
              <a:extLst>
                <a:ext uri="{FF2B5EF4-FFF2-40B4-BE49-F238E27FC236}">
                  <a16:creationId xmlns:a16="http://schemas.microsoft.com/office/drawing/2014/main" id="{3390865C-95E4-484D-95E2-902FDA3C981C}"/>
                </a:ext>
              </a:extLst>
            </p:cNvPr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Google Shape;4327;p47">
              <a:extLst>
                <a:ext uri="{FF2B5EF4-FFF2-40B4-BE49-F238E27FC236}">
                  <a16:creationId xmlns:a16="http://schemas.microsoft.com/office/drawing/2014/main" id="{32410A4A-28E5-564F-8031-6857A924A02B}"/>
                </a:ext>
              </a:extLst>
            </p:cNvPr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Google Shape;4328;p47">
              <a:extLst>
                <a:ext uri="{FF2B5EF4-FFF2-40B4-BE49-F238E27FC236}">
                  <a16:creationId xmlns:a16="http://schemas.microsoft.com/office/drawing/2014/main" id="{6A45618E-6464-AD4C-96A5-6AF7DE62109E}"/>
                </a:ext>
              </a:extLst>
            </p:cNvPr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Google Shape;4329;p47">
              <a:extLst>
                <a:ext uri="{FF2B5EF4-FFF2-40B4-BE49-F238E27FC236}">
                  <a16:creationId xmlns:a16="http://schemas.microsoft.com/office/drawing/2014/main" id="{C13EDA89-A6EF-2946-B0D9-96B08E73D3BD}"/>
                </a:ext>
              </a:extLst>
            </p:cNvPr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Google Shape;4330;p47">
              <a:extLst>
                <a:ext uri="{FF2B5EF4-FFF2-40B4-BE49-F238E27FC236}">
                  <a16:creationId xmlns:a16="http://schemas.microsoft.com/office/drawing/2014/main" id="{4BA822B9-7E53-6D4A-9B28-1247E2E56F6E}"/>
                </a:ext>
              </a:extLst>
            </p:cNvPr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Google Shape;4331;p47">
              <a:extLst>
                <a:ext uri="{FF2B5EF4-FFF2-40B4-BE49-F238E27FC236}">
                  <a16:creationId xmlns:a16="http://schemas.microsoft.com/office/drawing/2014/main" id="{8C9479DD-D496-6041-B2FE-C34C9F57EFCB}"/>
                </a:ext>
              </a:extLst>
            </p:cNvPr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Google Shape;4332;p47">
              <a:extLst>
                <a:ext uri="{FF2B5EF4-FFF2-40B4-BE49-F238E27FC236}">
                  <a16:creationId xmlns:a16="http://schemas.microsoft.com/office/drawing/2014/main" id="{30510B0B-9364-8A43-A1C5-0A2C8AF5F14F}"/>
                </a:ext>
              </a:extLst>
            </p:cNvPr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Google Shape;4333;p47">
              <a:extLst>
                <a:ext uri="{FF2B5EF4-FFF2-40B4-BE49-F238E27FC236}">
                  <a16:creationId xmlns:a16="http://schemas.microsoft.com/office/drawing/2014/main" id="{F832AFC1-7300-8248-B18B-F5292B752948}"/>
                </a:ext>
              </a:extLst>
            </p:cNvPr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Google Shape;4334;p47">
              <a:extLst>
                <a:ext uri="{FF2B5EF4-FFF2-40B4-BE49-F238E27FC236}">
                  <a16:creationId xmlns:a16="http://schemas.microsoft.com/office/drawing/2014/main" id="{16F57E33-512D-AE44-A634-D3979BCFF263}"/>
                </a:ext>
              </a:extLst>
            </p:cNvPr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Google Shape;4335;p47">
              <a:extLst>
                <a:ext uri="{FF2B5EF4-FFF2-40B4-BE49-F238E27FC236}">
                  <a16:creationId xmlns:a16="http://schemas.microsoft.com/office/drawing/2014/main" id="{B46E0864-588B-D548-9748-325F43365637}"/>
                </a:ext>
              </a:extLst>
            </p:cNvPr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Google Shape;4336;p47">
              <a:extLst>
                <a:ext uri="{FF2B5EF4-FFF2-40B4-BE49-F238E27FC236}">
                  <a16:creationId xmlns:a16="http://schemas.microsoft.com/office/drawing/2014/main" id="{FF08D5F2-0BE4-C240-A802-7CA3B7D88C37}"/>
                </a:ext>
              </a:extLst>
            </p:cNvPr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Google Shape;4337;p47">
              <a:extLst>
                <a:ext uri="{FF2B5EF4-FFF2-40B4-BE49-F238E27FC236}">
                  <a16:creationId xmlns:a16="http://schemas.microsoft.com/office/drawing/2014/main" id="{E547A2E1-169E-8240-B7E0-A437E7C26A53}"/>
                </a:ext>
              </a:extLst>
            </p:cNvPr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Google Shape;4338;p47">
              <a:extLst>
                <a:ext uri="{FF2B5EF4-FFF2-40B4-BE49-F238E27FC236}">
                  <a16:creationId xmlns:a16="http://schemas.microsoft.com/office/drawing/2014/main" id="{48175C4E-3691-9A4C-82F8-F163449E1619}"/>
                </a:ext>
              </a:extLst>
            </p:cNvPr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Google Shape;4339;p47">
              <a:extLst>
                <a:ext uri="{FF2B5EF4-FFF2-40B4-BE49-F238E27FC236}">
                  <a16:creationId xmlns:a16="http://schemas.microsoft.com/office/drawing/2014/main" id="{B1E44865-213A-5344-92A7-A56335D26F14}"/>
                </a:ext>
              </a:extLst>
            </p:cNvPr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Google Shape;4340;p47">
              <a:extLst>
                <a:ext uri="{FF2B5EF4-FFF2-40B4-BE49-F238E27FC236}">
                  <a16:creationId xmlns:a16="http://schemas.microsoft.com/office/drawing/2014/main" id="{1A82843C-681E-3444-82F1-792ADF0266FC}"/>
                </a:ext>
              </a:extLst>
            </p:cNvPr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Google Shape;4341;p47">
              <a:extLst>
                <a:ext uri="{FF2B5EF4-FFF2-40B4-BE49-F238E27FC236}">
                  <a16:creationId xmlns:a16="http://schemas.microsoft.com/office/drawing/2014/main" id="{DDE514B6-720F-824D-85E5-2BF1117906E5}"/>
                </a:ext>
              </a:extLst>
            </p:cNvPr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Google Shape;4342;p47">
              <a:extLst>
                <a:ext uri="{FF2B5EF4-FFF2-40B4-BE49-F238E27FC236}">
                  <a16:creationId xmlns:a16="http://schemas.microsoft.com/office/drawing/2014/main" id="{0360A7F1-5263-FD45-BCAF-AF8A4FED04BC}"/>
                </a:ext>
              </a:extLst>
            </p:cNvPr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Google Shape;4343;p47">
              <a:extLst>
                <a:ext uri="{FF2B5EF4-FFF2-40B4-BE49-F238E27FC236}">
                  <a16:creationId xmlns:a16="http://schemas.microsoft.com/office/drawing/2014/main" id="{36D068BB-017C-4E4C-9BF8-5E7F5B7D6A66}"/>
                </a:ext>
              </a:extLst>
            </p:cNvPr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Google Shape;4344;p47">
              <a:extLst>
                <a:ext uri="{FF2B5EF4-FFF2-40B4-BE49-F238E27FC236}">
                  <a16:creationId xmlns:a16="http://schemas.microsoft.com/office/drawing/2014/main" id="{F39C4477-9B59-DB48-B02E-DC7A5F99F98A}"/>
                </a:ext>
              </a:extLst>
            </p:cNvPr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Google Shape;4345;p47">
              <a:extLst>
                <a:ext uri="{FF2B5EF4-FFF2-40B4-BE49-F238E27FC236}">
                  <a16:creationId xmlns:a16="http://schemas.microsoft.com/office/drawing/2014/main" id="{24B07BF8-F74D-6C4E-8B28-BCF48DAABD79}"/>
                </a:ext>
              </a:extLst>
            </p:cNvPr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Google Shape;4346;p47">
              <a:extLst>
                <a:ext uri="{FF2B5EF4-FFF2-40B4-BE49-F238E27FC236}">
                  <a16:creationId xmlns:a16="http://schemas.microsoft.com/office/drawing/2014/main" id="{A9812A58-0484-B249-A4C4-0AB174D8FE51}"/>
                </a:ext>
              </a:extLst>
            </p:cNvPr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Google Shape;4347;p47">
              <a:extLst>
                <a:ext uri="{FF2B5EF4-FFF2-40B4-BE49-F238E27FC236}">
                  <a16:creationId xmlns:a16="http://schemas.microsoft.com/office/drawing/2014/main" id="{B52FDF8F-C26F-724C-A2E8-788163A90152}"/>
                </a:ext>
              </a:extLst>
            </p:cNvPr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47" name="Google Shape;4348;p47">
              <a:extLst>
                <a:ext uri="{FF2B5EF4-FFF2-40B4-BE49-F238E27FC236}">
                  <a16:creationId xmlns:a16="http://schemas.microsoft.com/office/drawing/2014/main" id="{00E22B50-4B24-3D40-A6A0-F696A7ED32E0}"/>
                </a:ext>
              </a:extLst>
            </p:cNvPr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  <a:grpFill/>
          </p:grpSpPr>
          <p:sp>
            <p:nvSpPr>
              <p:cNvPr id="211" name="Google Shape;4349;p47">
                <a:extLst>
                  <a:ext uri="{FF2B5EF4-FFF2-40B4-BE49-F238E27FC236}">
                    <a16:creationId xmlns:a16="http://schemas.microsoft.com/office/drawing/2014/main" id="{DFBBB6D9-E670-7D47-AF8C-9674D9F86DB7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2" name="Google Shape;4350;p47">
                <a:extLst>
                  <a:ext uri="{FF2B5EF4-FFF2-40B4-BE49-F238E27FC236}">
                    <a16:creationId xmlns:a16="http://schemas.microsoft.com/office/drawing/2014/main" id="{F84ABE7F-99AE-6D42-9EF6-E2150B77A955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8" name="Google Shape;4351;p47">
              <a:extLst>
                <a:ext uri="{FF2B5EF4-FFF2-40B4-BE49-F238E27FC236}">
                  <a16:creationId xmlns:a16="http://schemas.microsoft.com/office/drawing/2014/main" id="{B812A1F7-0580-7045-AAE1-79F85180ADAD}"/>
                </a:ext>
              </a:extLst>
            </p:cNvPr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49" name="Google Shape;4352;p47">
              <a:extLst>
                <a:ext uri="{FF2B5EF4-FFF2-40B4-BE49-F238E27FC236}">
                  <a16:creationId xmlns:a16="http://schemas.microsoft.com/office/drawing/2014/main" id="{4BF6D9D5-53FD-154C-9E38-9726F11A97C2}"/>
                </a:ext>
              </a:extLst>
            </p:cNvPr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  <a:grpFill/>
          </p:grpSpPr>
          <p:sp>
            <p:nvSpPr>
              <p:cNvPr id="207" name="Google Shape;4353;p47">
                <a:extLst>
                  <a:ext uri="{FF2B5EF4-FFF2-40B4-BE49-F238E27FC236}">
                    <a16:creationId xmlns:a16="http://schemas.microsoft.com/office/drawing/2014/main" id="{C57522DF-86DE-B74D-A96B-FE96B4BC0012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8" name="Google Shape;4354;p47">
                <a:extLst>
                  <a:ext uri="{FF2B5EF4-FFF2-40B4-BE49-F238E27FC236}">
                    <a16:creationId xmlns:a16="http://schemas.microsoft.com/office/drawing/2014/main" id="{BC269B48-D0E5-944C-B539-51429A82812A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9" name="Google Shape;4355;p47">
                <a:extLst>
                  <a:ext uri="{FF2B5EF4-FFF2-40B4-BE49-F238E27FC236}">
                    <a16:creationId xmlns:a16="http://schemas.microsoft.com/office/drawing/2014/main" id="{2F8962A1-E96E-024C-9BA2-735EFA723902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0" name="Google Shape;4356;p47">
                <a:extLst>
                  <a:ext uri="{FF2B5EF4-FFF2-40B4-BE49-F238E27FC236}">
                    <a16:creationId xmlns:a16="http://schemas.microsoft.com/office/drawing/2014/main" id="{8F897C25-552C-8044-8AD3-7A00433FC829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50" name="Google Shape;4357;p47">
              <a:extLst>
                <a:ext uri="{FF2B5EF4-FFF2-40B4-BE49-F238E27FC236}">
                  <a16:creationId xmlns:a16="http://schemas.microsoft.com/office/drawing/2014/main" id="{7D2F94A3-9273-D94B-98D5-79297C1DE905}"/>
                </a:ext>
              </a:extLst>
            </p:cNvPr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Google Shape;4358;p47">
              <a:extLst>
                <a:ext uri="{FF2B5EF4-FFF2-40B4-BE49-F238E27FC236}">
                  <a16:creationId xmlns:a16="http://schemas.microsoft.com/office/drawing/2014/main" id="{55E3EC97-960C-F146-A3A8-E55735381194}"/>
                </a:ext>
              </a:extLst>
            </p:cNvPr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Google Shape;4359;p47">
              <a:extLst>
                <a:ext uri="{FF2B5EF4-FFF2-40B4-BE49-F238E27FC236}">
                  <a16:creationId xmlns:a16="http://schemas.microsoft.com/office/drawing/2014/main" id="{82E7C4AB-0793-0743-B2C9-BD45ACE8EACC}"/>
                </a:ext>
              </a:extLst>
            </p:cNvPr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Google Shape;4360;p47">
              <a:extLst>
                <a:ext uri="{FF2B5EF4-FFF2-40B4-BE49-F238E27FC236}">
                  <a16:creationId xmlns:a16="http://schemas.microsoft.com/office/drawing/2014/main" id="{5DD3D341-6029-2F43-968B-D88D1CA3FA1A}"/>
                </a:ext>
              </a:extLst>
            </p:cNvPr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Google Shape;4361;p47">
              <a:extLst>
                <a:ext uri="{FF2B5EF4-FFF2-40B4-BE49-F238E27FC236}">
                  <a16:creationId xmlns:a16="http://schemas.microsoft.com/office/drawing/2014/main" id="{CC5F23CD-0D3A-384B-BD94-B092DEB3FB05}"/>
                </a:ext>
              </a:extLst>
            </p:cNvPr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Google Shape;4362;p47">
              <a:extLst>
                <a:ext uri="{FF2B5EF4-FFF2-40B4-BE49-F238E27FC236}">
                  <a16:creationId xmlns:a16="http://schemas.microsoft.com/office/drawing/2014/main" id="{F9370CF7-3E07-EF4F-A146-B58ABAC5DBDE}"/>
                </a:ext>
              </a:extLst>
            </p:cNvPr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Google Shape;4363;p47">
              <a:extLst>
                <a:ext uri="{FF2B5EF4-FFF2-40B4-BE49-F238E27FC236}">
                  <a16:creationId xmlns:a16="http://schemas.microsoft.com/office/drawing/2014/main" id="{AD65AAB2-7489-2C41-9335-7A6E4B8584ED}"/>
                </a:ext>
              </a:extLst>
            </p:cNvPr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57" name="Google Shape;4364;p47">
              <a:extLst>
                <a:ext uri="{FF2B5EF4-FFF2-40B4-BE49-F238E27FC236}">
                  <a16:creationId xmlns:a16="http://schemas.microsoft.com/office/drawing/2014/main" id="{DDFCDFFC-7248-1A46-94F4-1A5066054C08}"/>
                </a:ext>
              </a:extLst>
            </p:cNvPr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  <a:grpFill/>
          </p:grpSpPr>
          <p:sp>
            <p:nvSpPr>
              <p:cNvPr id="203" name="Google Shape;4365;p47">
                <a:extLst>
                  <a:ext uri="{FF2B5EF4-FFF2-40B4-BE49-F238E27FC236}">
                    <a16:creationId xmlns:a16="http://schemas.microsoft.com/office/drawing/2014/main" id="{74748D1F-1B13-934E-819E-5615D8223435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4" name="Google Shape;4366;p47">
                <a:extLst>
                  <a:ext uri="{FF2B5EF4-FFF2-40B4-BE49-F238E27FC236}">
                    <a16:creationId xmlns:a16="http://schemas.microsoft.com/office/drawing/2014/main" id="{1A53E4B2-C995-F44D-8F70-3FCC251EE72A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5" name="Google Shape;4367;p47">
                <a:extLst>
                  <a:ext uri="{FF2B5EF4-FFF2-40B4-BE49-F238E27FC236}">
                    <a16:creationId xmlns:a16="http://schemas.microsoft.com/office/drawing/2014/main" id="{FFD970A6-6F9D-FD45-979C-2AA2F026DAE2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6" name="Google Shape;4368;p47">
                <a:extLst>
                  <a:ext uri="{FF2B5EF4-FFF2-40B4-BE49-F238E27FC236}">
                    <a16:creationId xmlns:a16="http://schemas.microsoft.com/office/drawing/2014/main" id="{849DBD2E-EB97-9A4E-9D24-7AED0C4F9FEE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58" name="Google Shape;4369;p47">
              <a:extLst>
                <a:ext uri="{FF2B5EF4-FFF2-40B4-BE49-F238E27FC236}">
                  <a16:creationId xmlns:a16="http://schemas.microsoft.com/office/drawing/2014/main" id="{BB5C6B04-4076-4140-9191-47FDD55C8324}"/>
                </a:ext>
              </a:extLst>
            </p:cNvPr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9" name="Google Shape;4370;p47">
              <a:extLst>
                <a:ext uri="{FF2B5EF4-FFF2-40B4-BE49-F238E27FC236}">
                  <a16:creationId xmlns:a16="http://schemas.microsoft.com/office/drawing/2014/main" id="{CF85924C-D9D2-D145-A16B-B21D869AD518}"/>
                </a:ext>
              </a:extLst>
            </p:cNvPr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Google Shape;4371;p47">
              <a:extLst>
                <a:ext uri="{FF2B5EF4-FFF2-40B4-BE49-F238E27FC236}">
                  <a16:creationId xmlns:a16="http://schemas.microsoft.com/office/drawing/2014/main" id="{297C4443-72D3-964F-9624-2D8E0C4902E7}"/>
                </a:ext>
              </a:extLst>
            </p:cNvPr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" name="Google Shape;4372;p47">
              <a:extLst>
                <a:ext uri="{FF2B5EF4-FFF2-40B4-BE49-F238E27FC236}">
                  <a16:creationId xmlns:a16="http://schemas.microsoft.com/office/drawing/2014/main" id="{C2E3E85C-8948-1344-AFAE-D974DFAC3A0A}"/>
                </a:ext>
              </a:extLst>
            </p:cNvPr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2" name="Google Shape;4373;p47">
              <a:extLst>
                <a:ext uri="{FF2B5EF4-FFF2-40B4-BE49-F238E27FC236}">
                  <a16:creationId xmlns:a16="http://schemas.microsoft.com/office/drawing/2014/main" id="{7FB7FB34-CDCB-F147-BD2B-1D19056C8AC3}"/>
                </a:ext>
              </a:extLst>
            </p:cNvPr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3" name="Google Shape;4374;p47">
              <a:extLst>
                <a:ext uri="{FF2B5EF4-FFF2-40B4-BE49-F238E27FC236}">
                  <a16:creationId xmlns:a16="http://schemas.microsoft.com/office/drawing/2014/main" id="{888BFB1F-9CB3-5E45-A5EA-9B24177200BE}"/>
                </a:ext>
              </a:extLst>
            </p:cNvPr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Google Shape;4375;p47">
              <a:extLst>
                <a:ext uri="{FF2B5EF4-FFF2-40B4-BE49-F238E27FC236}">
                  <a16:creationId xmlns:a16="http://schemas.microsoft.com/office/drawing/2014/main" id="{3C3350AB-3544-3242-BC43-75D7B1126544}"/>
                </a:ext>
              </a:extLst>
            </p:cNvPr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5" name="Google Shape;4376;p47">
              <a:extLst>
                <a:ext uri="{FF2B5EF4-FFF2-40B4-BE49-F238E27FC236}">
                  <a16:creationId xmlns:a16="http://schemas.microsoft.com/office/drawing/2014/main" id="{AAF79AD1-30DA-1640-9B6D-FCEBD7B00A40}"/>
                </a:ext>
              </a:extLst>
            </p:cNvPr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6" name="Google Shape;4377;p47">
              <a:extLst>
                <a:ext uri="{FF2B5EF4-FFF2-40B4-BE49-F238E27FC236}">
                  <a16:creationId xmlns:a16="http://schemas.microsoft.com/office/drawing/2014/main" id="{C1B147BA-95CC-7940-8D60-22D3A06B7AEE}"/>
                </a:ext>
              </a:extLst>
            </p:cNvPr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Google Shape;4378;p47">
              <a:extLst>
                <a:ext uri="{FF2B5EF4-FFF2-40B4-BE49-F238E27FC236}">
                  <a16:creationId xmlns:a16="http://schemas.microsoft.com/office/drawing/2014/main" id="{4B2A6399-1DEB-EE46-895F-ACBE661DE600}"/>
                </a:ext>
              </a:extLst>
            </p:cNvPr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8" name="Google Shape;4379;p47">
              <a:extLst>
                <a:ext uri="{FF2B5EF4-FFF2-40B4-BE49-F238E27FC236}">
                  <a16:creationId xmlns:a16="http://schemas.microsoft.com/office/drawing/2014/main" id="{C21487F3-21E2-B946-8898-3834CF018523}"/>
                </a:ext>
              </a:extLst>
            </p:cNvPr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9" name="Google Shape;4380;p47">
              <a:extLst>
                <a:ext uri="{FF2B5EF4-FFF2-40B4-BE49-F238E27FC236}">
                  <a16:creationId xmlns:a16="http://schemas.microsoft.com/office/drawing/2014/main" id="{C8B9430C-9A1B-5245-AEF8-1B1C7E624D34}"/>
                </a:ext>
              </a:extLst>
            </p:cNvPr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0" name="Google Shape;4381;p47">
              <a:extLst>
                <a:ext uri="{FF2B5EF4-FFF2-40B4-BE49-F238E27FC236}">
                  <a16:creationId xmlns:a16="http://schemas.microsoft.com/office/drawing/2014/main" id="{7794F08F-38F6-C344-B267-4DACD3323189}"/>
                </a:ext>
              </a:extLst>
            </p:cNvPr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1" name="Google Shape;4382;p47">
              <a:extLst>
                <a:ext uri="{FF2B5EF4-FFF2-40B4-BE49-F238E27FC236}">
                  <a16:creationId xmlns:a16="http://schemas.microsoft.com/office/drawing/2014/main" id="{B20BAA8C-835C-4640-ACD5-5BAA0A0D958F}"/>
                </a:ext>
              </a:extLst>
            </p:cNvPr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2" name="Google Shape;4383;p47">
              <a:extLst>
                <a:ext uri="{FF2B5EF4-FFF2-40B4-BE49-F238E27FC236}">
                  <a16:creationId xmlns:a16="http://schemas.microsoft.com/office/drawing/2014/main" id="{F036D6B8-E1AD-EA47-862D-16F0954A9E33}"/>
                </a:ext>
              </a:extLst>
            </p:cNvPr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3" name="Google Shape;4384;p47">
              <a:extLst>
                <a:ext uri="{FF2B5EF4-FFF2-40B4-BE49-F238E27FC236}">
                  <a16:creationId xmlns:a16="http://schemas.microsoft.com/office/drawing/2014/main" id="{50411EB4-4114-9B4E-B52F-479E08612706}"/>
                </a:ext>
              </a:extLst>
            </p:cNvPr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4" name="Google Shape;4385;p47">
              <a:extLst>
                <a:ext uri="{FF2B5EF4-FFF2-40B4-BE49-F238E27FC236}">
                  <a16:creationId xmlns:a16="http://schemas.microsoft.com/office/drawing/2014/main" id="{C501885E-6D1F-1845-AB24-CC9B2E40855D}"/>
                </a:ext>
              </a:extLst>
            </p:cNvPr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5" name="Google Shape;4386;p47">
              <a:extLst>
                <a:ext uri="{FF2B5EF4-FFF2-40B4-BE49-F238E27FC236}">
                  <a16:creationId xmlns:a16="http://schemas.microsoft.com/office/drawing/2014/main" id="{6B5D1D82-2D8E-CF49-A8AB-724874F74318}"/>
                </a:ext>
              </a:extLst>
            </p:cNvPr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6" name="Google Shape;4387;p47">
              <a:extLst>
                <a:ext uri="{FF2B5EF4-FFF2-40B4-BE49-F238E27FC236}">
                  <a16:creationId xmlns:a16="http://schemas.microsoft.com/office/drawing/2014/main" id="{EEE2134D-FA23-674D-94EF-8B85E08147AC}"/>
                </a:ext>
              </a:extLst>
            </p:cNvPr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7" name="Google Shape;4388;p47">
              <a:extLst>
                <a:ext uri="{FF2B5EF4-FFF2-40B4-BE49-F238E27FC236}">
                  <a16:creationId xmlns:a16="http://schemas.microsoft.com/office/drawing/2014/main" id="{E935F789-F8ED-5F48-9497-B3E0DE941B21}"/>
                </a:ext>
              </a:extLst>
            </p:cNvPr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8" name="Google Shape;4389;p47">
              <a:extLst>
                <a:ext uri="{FF2B5EF4-FFF2-40B4-BE49-F238E27FC236}">
                  <a16:creationId xmlns:a16="http://schemas.microsoft.com/office/drawing/2014/main" id="{E40FA632-40E4-E143-B686-FBF110F14A63}"/>
                </a:ext>
              </a:extLst>
            </p:cNvPr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9" name="Google Shape;4390;p47">
              <a:extLst>
                <a:ext uri="{FF2B5EF4-FFF2-40B4-BE49-F238E27FC236}">
                  <a16:creationId xmlns:a16="http://schemas.microsoft.com/office/drawing/2014/main" id="{83AED27D-F7E3-A64B-B918-88F9725F4B8A}"/>
                </a:ext>
              </a:extLst>
            </p:cNvPr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0" name="Google Shape;4391;p47">
              <a:extLst>
                <a:ext uri="{FF2B5EF4-FFF2-40B4-BE49-F238E27FC236}">
                  <a16:creationId xmlns:a16="http://schemas.microsoft.com/office/drawing/2014/main" id="{38088A14-9FB7-F24C-9B25-17813D3214DE}"/>
                </a:ext>
              </a:extLst>
            </p:cNvPr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1" name="Google Shape;4392;p47">
              <a:extLst>
                <a:ext uri="{FF2B5EF4-FFF2-40B4-BE49-F238E27FC236}">
                  <a16:creationId xmlns:a16="http://schemas.microsoft.com/office/drawing/2014/main" id="{D2337020-9556-5F43-AD9B-0A3F75512DEB}"/>
                </a:ext>
              </a:extLst>
            </p:cNvPr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2" name="Google Shape;4393;p47">
              <a:extLst>
                <a:ext uri="{FF2B5EF4-FFF2-40B4-BE49-F238E27FC236}">
                  <a16:creationId xmlns:a16="http://schemas.microsoft.com/office/drawing/2014/main" id="{D4211F3B-1DEE-A742-8B6A-9498681E9A66}"/>
                </a:ext>
              </a:extLst>
            </p:cNvPr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3" name="Google Shape;4394;p47">
              <a:extLst>
                <a:ext uri="{FF2B5EF4-FFF2-40B4-BE49-F238E27FC236}">
                  <a16:creationId xmlns:a16="http://schemas.microsoft.com/office/drawing/2014/main" id="{1DEFF4F4-EB53-574B-B62D-95A51BBCC663}"/>
                </a:ext>
              </a:extLst>
            </p:cNvPr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4" name="Google Shape;4395;p47">
              <a:extLst>
                <a:ext uri="{FF2B5EF4-FFF2-40B4-BE49-F238E27FC236}">
                  <a16:creationId xmlns:a16="http://schemas.microsoft.com/office/drawing/2014/main" id="{B3C30303-E423-CD40-A984-A2579E3A3655}"/>
                </a:ext>
              </a:extLst>
            </p:cNvPr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Google Shape;4396;p47">
              <a:extLst>
                <a:ext uri="{FF2B5EF4-FFF2-40B4-BE49-F238E27FC236}">
                  <a16:creationId xmlns:a16="http://schemas.microsoft.com/office/drawing/2014/main" id="{1D511C64-E765-8B45-B3C8-15788B107B95}"/>
                </a:ext>
              </a:extLst>
            </p:cNvPr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6" name="Google Shape;4397;p47">
              <a:extLst>
                <a:ext uri="{FF2B5EF4-FFF2-40B4-BE49-F238E27FC236}">
                  <a16:creationId xmlns:a16="http://schemas.microsoft.com/office/drawing/2014/main" id="{A30BC525-A967-A140-82E9-3BEA5A4581DC}"/>
                </a:ext>
              </a:extLst>
            </p:cNvPr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87" name="Google Shape;4398;p47">
              <a:extLst>
                <a:ext uri="{FF2B5EF4-FFF2-40B4-BE49-F238E27FC236}">
                  <a16:creationId xmlns:a16="http://schemas.microsoft.com/office/drawing/2014/main" id="{9A8AF5AB-16C7-644C-BB48-0FEC88D71E20}"/>
                </a:ext>
              </a:extLst>
            </p:cNvPr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  <a:grpFill/>
          </p:grpSpPr>
          <p:sp>
            <p:nvSpPr>
              <p:cNvPr id="201" name="Google Shape;4399;p47">
                <a:extLst>
                  <a:ext uri="{FF2B5EF4-FFF2-40B4-BE49-F238E27FC236}">
                    <a16:creationId xmlns:a16="http://schemas.microsoft.com/office/drawing/2014/main" id="{99EDB934-722F-D74D-AF1F-B3DBB9894BFE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2" name="Google Shape;4400;p47">
                <a:extLst>
                  <a:ext uri="{FF2B5EF4-FFF2-40B4-BE49-F238E27FC236}">
                    <a16:creationId xmlns:a16="http://schemas.microsoft.com/office/drawing/2014/main" id="{BBC7B24C-AB2C-704B-88C0-C2310524B8C3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88" name="Google Shape;4401;p47">
              <a:extLst>
                <a:ext uri="{FF2B5EF4-FFF2-40B4-BE49-F238E27FC236}">
                  <a16:creationId xmlns:a16="http://schemas.microsoft.com/office/drawing/2014/main" id="{1B6D2DA1-47C6-A441-94D0-87C3F9581A88}"/>
                </a:ext>
              </a:extLst>
            </p:cNvPr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89" name="Google Shape;4402;p47">
              <a:extLst>
                <a:ext uri="{FF2B5EF4-FFF2-40B4-BE49-F238E27FC236}">
                  <a16:creationId xmlns:a16="http://schemas.microsoft.com/office/drawing/2014/main" id="{E32EF416-0945-814E-B9FF-0A6C8540731C}"/>
                </a:ext>
              </a:extLst>
            </p:cNvPr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  <a:grpFill/>
          </p:grpSpPr>
          <p:sp>
            <p:nvSpPr>
              <p:cNvPr id="199" name="Google Shape;4403;p47">
                <a:extLst>
                  <a:ext uri="{FF2B5EF4-FFF2-40B4-BE49-F238E27FC236}">
                    <a16:creationId xmlns:a16="http://schemas.microsoft.com/office/drawing/2014/main" id="{6F35570B-6B46-A445-9715-885B3744494D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0" name="Google Shape;4404;p47">
                <a:extLst>
                  <a:ext uri="{FF2B5EF4-FFF2-40B4-BE49-F238E27FC236}">
                    <a16:creationId xmlns:a16="http://schemas.microsoft.com/office/drawing/2014/main" id="{6AA60FA6-A5CE-BC4E-B04B-5002882DD303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90" name="Google Shape;4405;p47">
              <a:extLst>
                <a:ext uri="{FF2B5EF4-FFF2-40B4-BE49-F238E27FC236}">
                  <a16:creationId xmlns:a16="http://schemas.microsoft.com/office/drawing/2014/main" id="{560AEFA6-180B-954F-A728-9D695F6AA914}"/>
                </a:ext>
              </a:extLst>
            </p:cNvPr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  <a:grpFill/>
          </p:grpSpPr>
          <p:sp>
            <p:nvSpPr>
              <p:cNvPr id="197" name="Google Shape;4406;p47">
                <a:extLst>
                  <a:ext uri="{FF2B5EF4-FFF2-40B4-BE49-F238E27FC236}">
                    <a16:creationId xmlns:a16="http://schemas.microsoft.com/office/drawing/2014/main" id="{C0A1ABCC-383A-324A-9ED3-A14A08490F52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8" name="Google Shape;4407;p47">
                <a:extLst>
                  <a:ext uri="{FF2B5EF4-FFF2-40B4-BE49-F238E27FC236}">
                    <a16:creationId xmlns:a16="http://schemas.microsoft.com/office/drawing/2014/main" id="{C07A0088-C07B-C94E-9914-F74C41ED3A2A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91" name="Google Shape;4408;p47">
              <a:extLst>
                <a:ext uri="{FF2B5EF4-FFF2-40B4-BE49-F238E27FC236}">
                  <a16:creationId xmlns:a16="http://schemas.microsoft.com/office/drawing/2014/main" id="{7DA021BA-2F57-9A44-995D-4238F88542F2}"/>
                </a:ext>
              </a:extLst>
            </p:cNvPr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2" name="Google Shape;4409;p47">
              <a:extLst>
                <a:ext uri="{FF2B5EF4-FFF2-40B4-BE49-F238E27FC236}">
                  <a16:creationId xmlns:a16="http://schemas.microsoft.com/office/drawing/2014/main" id="{14D17023-AA49-1B4E-A7A0-5DFA24A9EDFF}"/>
                </a:ext>
              </a:extLst>
            </p:cNvPr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3" name="Google Shape;4410;p47">
              <a:extLst>
                <a:ext uri="{FF2B5EF4-FFF2-40B4-BE49-F238E27FC236}">
                  <a16:creationId xmlns:a16="http://schemas.microsoft.com/office/drawing/2014/main" id="{4EA015C2-CDE1-F442-A35D-7CEEF8F33640}"/>
                </a:ext>
              </a:extLst>
            </p:cNvPr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4" name="Google Shape;4411;p47">
              <a:extLst>
                <a:ext uri="{FF2B5EF4-FFF2-40B4-BE49-F238E27FC236}">
                  <a16:creationId xmlns:a16="http://schemas.microsoft.com/office/drawing/2014/main" id="{FFFE4790-B67F-9F46-9B2B-91BBFEF6B2FC}"/>
                </a:ext>
              </a:extLst>
            </p:cNvPr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5" name="Google Shape;4412;p47">
              <a:extLst>
                <a:ext uri="{FF2B5EF4-FFF2-40B4-BE49-F238E27FC236}">
                  <a16:creationId xmlns:a16="http://schemas.microsoft.com/office/drawing/2014/main" id="{CEBE2574-013C-8C4E-AF2F-F73143C5C39B}"/>
                </a:ext>
              </a:extLst>
            </p:cNvPr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6" name="Google Shape;4413;p47">
              <a:extLst>
                <a:ext uri="{FF2B5EF4-FFF2-40B4-BE49-F238E27FC236}">
                  <a16:creationId xmlns:a16="http://schemas.microsoft.com/office/drawing/2014/main" id="{D1F1195C-7F21-E24E-B723-DE70CE30851E}"/>
                </a:ext>
              </a:extLst>
            </p:cNvPr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Google Shape;4414;p47">
              <a:extLst>
                <a:ext uri="{FF2B5EF4-FFF2-40B4-BE49-F238E27FC236}">
                  <a16:creationId xmlns:a16="http://schemas.microsoft.com/office/drawing/2014/main" id="{ADCC166D-1851-584C-90FA-50A4F1E1EF41}"/>
                </a:ext>
              </a:extLst>
            </p:cNvPr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8" name="Google Shape;4415;p47">
              <a:extLst>
                <a:ext uri="{FF2B5EF4-FFF2-40B4-BE49-F238E27FC236}">
                  <a16:creationId xmlns:a16="http://schemas.microsoft.com/office/drawing/2014/main" id="{295272A7-874D-F84D-822F-DE5A77EC5902}"/>
                </a:ext>
              </a:extLst>
            </p:cNvPr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99" name="Google Shape;4416;p47">
              <a:extLst>
                <a:ext uri="{FF2B5EF4-FFF2-40B4-BE49-F238E27FC236}">
                  <a16:creationId xmlns:a16="http://schemas.microsoft.com/office/drawing/2014/main" id="{D1D23E7A-A247-8A4D-9F80-7FEED1C4EDBE}"/>
                </a:ext>
              </a:extLst>
            </p:cNvPr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  <a:grpFill/>
          </p:grpSpPr>
          <p:sp>
            <p:nvSpPr>
              <p:cNvPr id="193" name="Google Shape;4417;p47">
                <a:extLst>
                  <a:ext uri="{FF2B5EF4-FFF2-40B4-BE49-F238E27FC236}">
                    <a16:creationId xmlns:a16="http://schemas.microsoft.com/office/drawing/2014/main" id="{7EC2FEB0-8929-2A46-8695-D42D617F1DE9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4" name="Google Shape;4418;p47">
                <a:extLst>
                  <a:ext uri="{FF2B5EF4-FFF2-40B4-BE49-F238E27FC236}">
                    <a16:creationId xmlns:a16="http://schemas.microsoft.com/office/drawing/2014/main" id="{AFA79F50-6A84-4540-A17C-9C773700E4D0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5" name="Google Shape;4419;p47">
                <a:extLst>
                  <a:ext uri="{FF2B5EF4-FFF2-40B4-BE49-F238E27FC236}">
                    <a16:creationId xmlns:a16="http://schemas.microsoft.com/office/drawing/2014/main" id="{9C92E899-2631-7B47-A814-3501E73871FE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6" name="Google Shape;4420;p47">
                <a:extLst>
                  <a:ext uri="{FF2B5EF4-FFF2-40B4-BE49-F238E27FC236}">
                    <a16:creationId xmlns:a16="http://schemas.microsoft.com/office/drawing/2014/main" id="{B5D61ADB-DAA1-8A42-A1CB-42980D4587D3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00" name="Google Shape;4421;p47">
              <a:extLst>
                <a:ext uri="{FF2B5EF4-FFF2-40B4-BE49-F238E27FC236}">
                  <a16:creationId xmlns:a16="http://schemas.microsoft.com/office/drawing/2014/main" id="{73DF0236-2DF4-A740-AE5E-34E1F75C0A17}"/>
                </a:ext>
              </a:extLst>
            </p:cNvPr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1" name="Google Shape;4422;p47">
              <a:extLst>
                <a:ext uri="{FF2B5EF4-FFF2-40B4-BE49-F238E27FC236}">
                  <a16:creationId xmlns:a16="http://schemas.microsoft.com/office/drawing/2014/main" id="{E7DEE8ED-0E58-7F4C-8E51-A6D349AC6B76}"/>
                </a:ext>
              </a:extLst>
            </p:cNvPr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2" name="Google Shape;4423;p47">
              <a:extLst>
                <a:ext uri="{FF2B5EF4-FFF2-40B4-BE49-F238E27FC236}">
                  <a16:creationId xmlns:a16="http://schemas.microsoft.com/office/drawing/2014/main" id="{359F22CE-B3C2-344D-BCF6-BD8C77D49289}"/>
                </a:ext>
              </a:extLst>
            </p:cNvPr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3" name="Google Shape;4424;p47">
              <a:extLst>
                <a:ext uri="{FF2B5EF4-FFF2-40B4-BE49-F238E27FC236}">
                  <a16:creationId xmlns:a16="http://schemas.microsoft.com/office/drawing/2014/main" id="{3E56AEDC-865F-3B44-A837-6239AB4B2CCD}"/>
                </a:ext>
              </a:extLst>
            </p:cNvPr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4" name="Google Shape;4425;p47">
              <a:extLst>
                <a:ext uri="{FF2B5EF4-FFF2-40B4-BE49-F238E27FC236}">
                  <a16:creationId xmlns:a16="http://schemas.microsoft.com/office/drawing/2014/main" id="{350BC0D0-2990-B642-B642-FC3E58BE71AE}"/>
                </a:ext>
              </a:extLst>
            </p:cNvPr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5" name="Google Shape;4426;p47">
              <a:extLst>
                <a:ext uri="{FF2B5EF4-FFF2-40B4-BE49-F238E27FC236}">
                  <a16:creationId xmlns:a16="http://schemas.microsoft.com/office/drawing/2014/main" id="{922FB1C4-ED66-1D4A-9D33-5701D3BA78BB}"/>
                </a:ext>
              </a:extLst>
            </p:cNvPr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6" name="Google Shape;4427;p47">
              <a:extLst>
                <a:ext uri="{FF2B5EF4-FFF2-40B4-BE49-F238E27FC236}">
                  <a16:creationId xmlns:a16="http://schemas.microsoft.com/office/drawing/2014/main" id="{F15EEF56-219B-F54F-AF9D-4253FB6C95DD}"/>
                </a:ext>
              </a:extLst>
            </p:cNvPr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7" name="Google Shape;4428;p47">
              <a:extLst>
                <a:ext uri="{FF2B5EF4-FFF2-40B4-BE49-F238E27FC236}">
                  <a16:creationId xmlns:a16="http://schemas.microsoft.com/office/drawing/2014/main" id="{D16CBE06-A425-9B4B-8BB4-07FF1086F005}"/>
                </a:ext>
              </a:extLst>
            </p:cNvPr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08" name="Google Shape;4429;p47">
              <a:extLst>
                <a:ext uri="{FF2B5EF4-FFF2-40B4-BE49-F238E27FC236}">
                  <a16:creationId xmlns:a16="http://schemas.microsoft.com/office/drawing/2014/main" id="{AB945026-4733-BC4E-ABB3-1D38F3C7A78D}"/>
                </a:ext>
              </a:extLst>
            </p:cNvPr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  <a:grpFill/>
          </p:grpSpPr>
          <p:sp>
            <p:nvSpPr>
              <p:cNvPr id="189" name="Google Shape;4430;p47">
                <a:extLst>
                  <a:ext uri="{FF2B5EF4-FFF2-40B4-BE49-F238E27FC236}">
                    <a16:creationId xmlns:a16="http://schemas.microsoft.com/office/drawing/2014/main" id="{DA0AE55E-3853-954F-99DB-2AC1A99BE971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0" name="Google Shape;4431;p47">
                <a:extLst>
                  <a:ext uri="{FF2B5EF4-FFF2-40B4-BE49-F238E27FC236}">
                    <a16:creationId xmlns:a16="http://schemas.microsoft.com/office/drawing/2014/main" id="{B4E6CE7C-2EA7-EB47-B99F-380C2E2DBEEC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1" name="Google Shape;4432;p47">
                <a:extLst>
                  <a:ext uri="{FF2B5EF4-FFF2-40B4-BE49-F238E27FC236}">
                    <a16:creationId xmlns:a16="http://schemas.microsoft.com/office/drawing/2014/main" id="{1935404A-1E8D-C54D-B9B0-C1E150F22F33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2" name="Google Shape;4433;p47">
                <a:extLst>
                  <a:ext uri="{FF2B5EF4-FFF2-40B4-BE49-F238E27FC236}">
                    <a16:creationId xmlns:a16="http://schemas.microsoft.com/office/drawing/2014/main" id="{D401AECD-F6F1-3948-BC5B-C1F7D60ECC1E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09" name="Google Shape;4434;p47">
              <a:extLst>
                <a:ext uri="{FF2B5EF4-FFF2-40B4-BE49-F238E27FC236}">
                  <a16:creationId xmlns:a16="http://schemas.microsoft.com/office/drawing/2014/main" id="{17043D4F-9AD5-FD47-A136-2AFFBD6E231A}"/>
                </a:ext>
              </a:extLst>
            </p:cNvPr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0" name="Google Shape;4435;p47">
              <a:extLst>
                <a:ext uri="{FF2B5EF4-FFF2-40B4-BE49-F238E27FC236}">
                  <a16:creationId xmlns:a16="http://schemas.microsoft.com/office/drawing/2014/main" id="{84206E3A-017E-E341-AAF1-FE1C2F8E0D5F}"/>
                </a:ext>
              </a:extLst>
            </p:cNvPr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1" name="Google Shape;4436;p47">
              <a:extLst>
                <a:ext uri="{FF2B5EF4-FFF2-40B4-BE49-F238E27FC236}">
                  <a16:creationId xmlns:a16="http://schemas.microsoft.com/office/drawing/2014/main" id="{FD64D2AF-11AA-DD48-A8BA-E18B8AD2A250}"/>
                </a:ext>
              </a:extLst>
            </p:cNvPr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2" name="Google Shape;4437;p47">
              <a:extLst>
                <a:ext uri="{FF2B5EF4-FFF2-40B4-BE49-F238E27FC236}">
                  <a16:creationId xmlns:a16="http://schemas.microsoft.com/office/drawing/2014/main" id="{DFC79803-C077-C740-AEBD-E8DB666250A6}"/>
                </a:ext>
              </a:extLst>
            </p:cNvPr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3" name="Google Shape;4438;p47">
              <a:extLst>
                <a:ext uri="{FF2B5EF4-FFF2-40B4-BE49-F238E27FC236}">
                  <a16:creationId xmlns:a16="http://schemas.microsoft.com/office/drawing/2014/main" id="{73D24462-0A28-E441-8163-57BF30C2988E}"/>
                </a:ext>
              </a:extLst>
            </p:cNvPr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4" name="Google Shape;4439;p47">
              <a:extLst>
                <a:ext uri="{FF2B5EF4-FFF2-40B4-BE49-F238E27FC236}">
                  <a16:creationId xmlns:a16="http://schemas.microsoft.com/office/drawing/2014/main" id="{7200B59D-2A2A-CB47-B554-28B8C8D8C4A9}"/>
                </a:ext>
              </a:extLst>
            </p:cNvPr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5" name="Google Shape;4440;p47">
              <a:extLst>
                <a:ext uri="{FF2B5EF4-FFF2-40B4-BE49-F238E27FC236}">
                  <a16:creationId xmlns:a16="http://schemas.microsoft.com/office/drawing/2014/main" id="{E96836EE-D5D0-4A43-8100-5BE15A9D4564}"/>
                </a:ext>
              </a:extLst>
            </p:cNvPr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6" name="Google Shape;4441;p47">
              <a:extLst>
                <a:ext uri="{FF2B5EF4-FFF2-40B4-BE49-F238E27FC236}">
                  <a16:creationId xmlns:a16="http://schemas.microsoft.com/office/drawing/2014/main" id="{B2B7E069-E6B5-FC47-98DC-1C40AE454AF0}"/>
                </a:ext>
              </a:extLst>
            </p:cNvPr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7" name="Google Shape;4442;p47">
              <a:extLst>
                <a:ext uri="{FF2B5EF4-FFF2-40B4-BE49-F238E27FC236}">
                  <a16:creationId xmlns:a16="http://schemas.microsoft.com/office/drawing/2014/main" id="{03387A6C-7926-1A48-8119-3477D619226A}"/>
                </a:ext>
              </a:extLst>
            </p:cNvPr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8" name="Google Shape;4443;p47">
              <a:extLst>
                <a:ext uri="{FF2B5EF4-FFF2-40B4-BE49-F238E27FC236}">
                  <a16:creationId xmlns:a16="http://schemas.microsoft.com/office/drawing/2014/main" id="{B680DC75-C819-E04D-8480-0AC46314E4FF}"/>
                </a:ext>
              </a:extLst>
            </p:cNvPr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9" name="Google Shape;4444;p47">
              <a:extLst>
                <a:ext uri="{FF2B5EF4-FFF2-40B4-BE49-F238E27FC236}">
                  <a16:creationId xmlns:a16="http://schemas.microsoft.com/office/drawing/2014/main" id="{96D39503-8249-9A45-ADE8-791C507EF0AE}"/>
                </a:ext>
              </a:extLst>
            </p:cNvPr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0" name="Google Shape;4445;p47">
              <a:extLst>
                <a:ext uri="{FF2B5EF4-FFF2-40B4-BE49-F238E27FC236}">
                  <a16:creationId xmlns:a16="http://schemas.microsoft.com/office/drawing/2014/main" id="{ECC3395A-4903-B341-A6FA-A1447C8B9553}"/>
                </a:ext>
              </a:extLst>
            </p:cNvPr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1" name="Google Shape;4446;p47">
              <a:extLst>
                <a:ext uri="{FF2B5EF4-FFF2-40B4-BE49-F238E27FC236}">
                  <a16:creationId xmlns:a16="http://schemas.microsoft.com/office/drawing/2014/main" id="{10C09EDE-3EF6-484A-8D69-A14B33165E73}"/>
                </a:ext>
              </a:extLst>
            </p:cNvPr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2" name="Google Shape;4447;p47">
              <a:extLst>
                <a:ext uri="{FF2B5EF4-FFF2-40B4-BE49-F238E27FC236}">
                  <a16:creationId xmlns:a16="http://schemas.microsoft.com/office/drawing/2014/main" id="{94F49A6F-6E61-DF43-94E6-1073961E3D9D}"/>
                </a:ext>
              </a:extLst>
            </p:cNvPr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3" name="Google Shape;4448;p47">
              <a:extLst>
                <a:ext uri="{FF2B5EF4-FFF2-40B4-BE49-F238E27FC236}">
                  <a16:creationId xmlns:a16="http://schemas.microsoft.com/office/drawing/2014/main" id="{2757B24D-3C1E-6F4D-9C36-C10ADCE8EE65}"/>
                </a:ext>
              </a:extLst>
            </p:cNvPr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4" name="Google Shape;4449;p47">
              <a:extLst>
                <a:ext uri="{FF2B5EF4-FFF2-40B4-BE49-F238E27FC236}">
                  <a16:creationId xmlns:a16="http://schemas.microsoft.com/office/drawing/2014/main" id="{D67102A8-9D3C-2C4A-8DCA-DEA45CB3105A}"/>
                </a:ext>
              </a:extLst>
            </p:cNvPr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50800" dir="5400000" algn="ctr" rotWithShape="0">
                <a:schemeClr val="bg2">
                  <a:lumMod val="75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Google Shape;4450;p47">
              <a:extLst>
                <a:ext uri="{FF2B5EF4-FFF2-40B4-BE49-F238E27FC236}">
                  <a16:creationId xmlns:a16="http://schemas.microsoft.com/office/drawing/2014/main" id="{4EB1EF34-D0D9-D64C-8D03-12FF563915A4}"/>
                </a:ext>
              </a:extLst>
            </p:cNvPr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Google Shape;4451;p47">
              <a:extLst>
                <a:ext uri="{FF2B5EF4-FFF2-40B4-BE49-F238E27FC236}">
                  <a16:creationId xmlns:a16="http://schemas.microsoft.com/office/drawing/2014/main" id="{4B99C549-3F0A-2240-8750-0D27E316CD68}"/>
                </a:ext>
              </a:extLst>
            </p:cNvPr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7" name="Google Shape;4452;p47">
              <a:extLst>
                <a:ext uri="{FF2B5EF4-FFF2-40B4-BE49-F238E27FC236}">
                  <a16:creationId xmlns:a16="http://schemas.microsoft.com/office/drawing/2014/main" id="{F3EF8DCF-D84E-C440-8D7C-800FBB7FE205}"/>
                </a:ext>
              </a:extLst>
            </p:cNvPr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Google Shape;4453;p47">
              <a:extLst>
                <a:ext uri="{FF2B5EF4-FFF2-40B4-BE49-F238E27FC236}">
                  <a16:creationId xmlns:a16="http://schemas.microsoft.com/office/drawing/2014/main" id="{03FB7DE3-AE53-D84D-9050-E1CB1F0ED2B3}"/>
                </a:ext>
              </a:extLst>
            </p:cNvPr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9" name="Google Shape;4454;p47">
              <a:extLst>
                <a:ext uri="{FF2B5EF4-FFF2-40B4-BE49-F238E27FC236}">
                  <a16:creationId xmlns:a16="http://schemas.microsoft.com/office/drawing/2014/main" id="{2BE6F53C-5974-F44A-841A-5F43083412BC}"/>
                </a:ext>
              </a:extLst>
            </p:cNvPr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0" name="Google Shape;4455;p47">
              <a:extLst>
                <a:ext uri="{FF2B5EF4-FFF2-40B4-BE49-F238E27FC236}">
                  <a16:creationId xmlns:a16="http://schemas.microsoft.com/office/drawing/2014/main" id="{49D56D2B-E7BA-8D4B-A021-DF3AE60A0FEA}"/>
                </a:ext>
              </a:extLst>
            </p:cNvPr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1" name="Google Shape;4456;p47">
              <a:extLst>
                <a:ext uri="{FF2B5EF4-FFF2-40B4-BE49-F238E27FC236}">
                  <a16:creationId xmlns:a16="http://schemas.microsoft.com/office/drawing/2014/main" id="{3B6AD5FC-F8C1-6047-B908-EA93F7CE54AA}"/>
                </a:ext>
              </a:extLst>
            </p:cNvPr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2" name="Google Shape;4457;p47">
              <a:extLst>
                <a:ext uri="{FF2B5EF4-FFF2-40B4-BE49-F238E27FC236}">
                  <a16:creationId xmlns:a16="http://schemas.microsoft.com/office/drawing/2014/main" id="{261B5C92-9DFE-7B43-B155-2EC27E079D4F}"/>
                </a:ext>
              </a:extLst>
            </p:cNvPr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3" name="Google Shape;4458;p47">
              <a:extLst>
                <a:ext uri="{FF2B5EF4-FFF2-40B4-BE49-F238E27FC236}">
                  <a16:creationId xmlns:a16="http://schemas.microsoft.com/office/drawing/2014/main" id="{BEA2230E-1083-114C-A487-6C0AB2A0A2A1}"/>
                </a:ext>
              </a:extLst>
            </p:cNvPr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4" name="Google Shape;4459;p47">
              <a:extLst>
                <a:ext uri="{FF2B5EF4-FFF2-40B4-BE49-F238E27FC236}">
                  <a16:creationId xmlns:a16="http://schemas.microsoft.com/office/drawing/2014/main" id="{E36E7E90-BE1C-F044-9A77-9B3F32580B11}"/>
                </a:ext>
              </a:extLst>
            </p:cNvPr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Google Shape;4460;p47">
              <a:extLst>
                <a:ext uri="{FF2B5EF4-FFF2-40B4-BE49-F238E27FC236}">
                  <a16:creationId xmlns:a16="http://schemas.microsoft.com/office/drawing/2014/main" id="{6F19DFD5-1FFB-784A-A66A-6E7EE3D9A8F1}"/>
                </a:ext>
              </a:extLst>
            </p:cNvPr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6" name="Google Shape;4461;p47">
              <a:extLst>
                <a:ext uri="{FF2B5EF4-FFF2-40B4-BE49-F238E27FC236}">
                  <a16:creationId xmlns:a16="http://schemas.microsoft.com/office/drawing/2014/main" id="{F2B1C821-314D-5E47-815E-B9C70299461A}"/>
                </a:ext>
              </a:extLst>
            </p:cNvPr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7" name="Google Shape;4462;p47">
              <a:extLst>
                <a:ext uri="{FF2B5EF4-FFF2-40B4-BE49-F238E27FC236}">
                  <a16:creationId xmlns:a16="http://schemas.microsoft.com/office/drawing/2014/main" id="{2EDFCAF9-AD7D-AF42-B39E-C64E0899E1E0}"/>
                </a:ext>
              </a:extLst>
            </p:cNvPr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8" name="Google Shape;4463;p47">
              <a:extLst>
                <a:ext uri="{FF2B5EF4-FFF2-40B4-BE49-F238E27FC236}">
                  <a16:creationId xmlns:a16="http://schemas.microsoft.com/office/drawing/2014/main" id="{EE7FFCBD-8BEA-3944-B973-9CEC5464DA06}"/>
                </a:ext>
              </a:extLst>
            </p:cNvPr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9" name="Google Shape;4464;p47">
              <a:extLst>
                <a:ext uri="{FF2B5EF4-FFF2-40B4-BE49-F238E27FC236}">
                  <a16:creationId xmlns:a16="http://schemas.microsoft.com/office/drawing/2014/main" id="{590CA5FA-AB3F-1241-86AB-7EFCB021C6A0}"/>
                </a:ext>
              </a:extLst>
            </p:cNvPr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0" name="Google Shape;4465;p47">
              <a:extLst>
                <a:ext uri="{FF2B5EF4-FFF2-40B4-BE49-F238E27FC236}">
                  <a16:creationId xmlns:a16="http://schemas.microsoft.com/office/drawing/2014/main" id="{66C77B5F-921E-0C48-A444-8464311DD39A}"/>
                </a:ext>
              </a:extLst>
            </p:cNvPr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1" name="Google Shape;4466;p47">
              <a:extLst>
                <a:ext uri="{FF2B5EF4-FFF2-40B4-BE49-F238E27FC236}">
                  <a16:creationId xmlns:a16="http://schemas.microsoft.com/office/drawing/2014/main" id="{4213CEBE-FD95-5241-8367-2C764BBF63FE}"/>
                </a:ext>
              </a:extLst>
            </p:cNvPr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2" name="Google Shape;4467;p47">
              <a:extLst>
                <a:ext uri="{FF2B5EF4-FFF2-40B4-BE49-F238E27FC236}">
                  <a16:creationId xmlns:a16="http://schemas.microsoft.com/office/drawing/2014/main" id="{3704CDFF-1D64-7747-9912-3665462E0915}"/>
                </a:ext>
              </a:extLst>
            </p:cNvPr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3" name="Google Shape;4468;p47">
              <a:extLst>
                <a:ext uri="{FF2B5EF4-FFF2-40B4-BE49-F238E27FC236}">
                  <a16:creationId xmlns:a16="http://schemas.microsoft.com/office/drawing/2014/main" id="{5559ED54-4E2E-3C46-8E56-82782624BDC4}"/>
                </a:ext>
              </a:extLst>
            </p:cNvPr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4" name="Google Shape;4469;p47">
              <a:extLst>
                <a:ext uri="{FF2B5EF4-FFF2-40B4-BE49-F238E27FC236}">
                  <a16:creationId xmlns:a16="http://schemas.microsoft.com/office/drawing/2014/main" id="{2886DD5F-065A-C848-B192-6547EC2D234C}"/>
                </a:ext>
              </a:extLst>
            </p:cNvPr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5" name="Google Shape;4470;p47">
              <a:extLst>
                <a:ext uri="{FF2B5EF4-FFF2-40B4-BE49-F238E27FC236}">
                  <a16:creationId xmlns:a16="http://schemas.microsoft.com/office/drawing/2014/main" id="{0127458B-6CCC-494A-8509-7A3F8FE0BBC4}"/>
                </a:ext>
              </a:extLst>
            </p:cNvPr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6" name="Google Shape;4471;p47">
              <a:extLst>
                <a:ext uri="{FF2B5EF4-FFF2-40B4-BE49-F238E27FC236}">
                  <a16:creationId xmlns:a16="http://schemas.microsoft.com/office/drawing/2014/main" id="{E693B55B-8A4E-304B-BF29-B909F06CD40F}"/>
                </a:ext>
              </a:extLst>
            </p:cNvPr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7" name="Google Shape;4472;p47">
              <a:extLst>
                <a:ext uri="{FF2B5EF4-FFF2-40B4-BE49-F238E27FC236}">
                  <a16:creationId xmlns:a16="http://schemas.microsoft.com/office/drawing/2014/main" id="{5A7FD5A3-D5EE-D344-9BE0-BC0E6E5C5F22}"/>
                </a:ext>
              </a:extLst>
            </p:cNvPr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8" name="Google Shape;4473;p47">
              <a:extLst>
                <a:ext uri="{FF2B5EF4-FFF2-40B4-BE49-F238E27FC236}">
                  <a16:creationId xmlns:a16="http://schemas.microsoft.com/office/drawing/2014/main" id="{C432B166-571A-C04B-8165-26523ECA55D4}"/>
                </a:ext>
              </a:extLst>
            </p:cNvPr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9" name="Google Shape;4474;p47">
              <a:extLst>
                <a:ext uri="{FF2B5EF4-FFF2-40B4-BE49-F238E27FC236}">
                  <a16:creationId xmlns:a16="http://schemas.microsoft.com/office/drawing/2014/main" id="{B4FC970B-C23D-454B-978A-FEA5961BF199}"/>
                </a:ext>
              </a:extLst>
            </p:cNvPr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Google Shape;4475;p47">
              <a:extLst>
                <a:ext uri="{FF2B5EF4-FFF2-40B4-BE49-F238E27FC236}">
                  <a16:creationId xmlns:a16="http://schemas.microsoft.com/office/drawing/2014/main" id="{5D2E7FEE-24F2-B54C-A8F8-6515D11645C3}"/>
                </a:ext>
              </a:extLst>
            </p:cNvPr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51" name="Google Shape;4476;p47">
              <a:extLst>
                <a:ext uri="{FF2B5EF4-FFF2-40B4-BE49-F238E27FC236}">
                  <a16:creationId xmlns:a16="http://schemas.microsoft.com/office/drawing/2014/main" id="{32211636-6A07-B041-8F03-AFB2FEC0F517}"/>
                </a:ext>
              </a:extLst>
            </p:cNvPr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  <a:grpFill/>
          </p:grpSpPr>
          <p:sp>
            <p:nvSpPr>
              <p:cNvPr id="187" name="Google Shape;4477;p47">
                <a:extLst>
                  <a:ext uri="{FF2B5EF4-FFF2-40B4-BE49-F238E27FC236}">
                    <a16:creationId xmlns:a16="http://schemas.microsoft.com/office/drawing/2014/main" id="{4C7D978E-1527-A24D-BAF9-3C163D1F43EC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8" name="Google Shape;4478;p47">
                <a:extLst>
                  <a:ext uri="{FF2B5EF4-FFF2-40B4-BE49-F238E27FC236}">
                    <a16:creationId xmlns:a16="http://schemas.microsoft.com/office/drawing/2014/main" id="{8708CF31-2C51-564A-91AD-5D1C6F4D2E3A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50000"/>
                  </a:schemeClr>
                </a:contourClr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52" name="Google Shape;4479;p47">
              <a:extLst>
                <a:ext uri="{FF2B5EF4-FFF2-40B4-BE49-F238E27FC236}">
                  <a16:creationId xmlns:a16="http://schemas.microsoft.com/office/drawing/2014/main" id="{6F699BBA-A15A-484F-ABE6-0D6610B5C6AE}"/>
                </a:ext>
              </a:extLst>
            </p:cNvPr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Google Shape;4480;p47">
              <a:extLst>
                <a:ext uri="{FF2B5EF4-FFF2-40B4-BE49-F238E27FC236}">
                  <a16:creationId xmlns:a16="http://schemas.microsoft.com/office/drawing/2014/main" id="{90B184B9-262E-2740-9509-586DE08BA61A}"/>
                </a:ext>
              </a:extLst>
            </p:cNvPr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4" name="Google Shape;4481;p47">
              <a:extLst>
                <a:ext uri="{FF2B5EF4-FFF2-40B4-BE49-F238E27FC236}">
                  <a16:creationId xmlns:a16="http://schemas.microsoft.com/office/drawing/2014/main" id="{AECAE4E7-EBF3-C54A-A2E9-18AB9DEDDE9B}"/>
                </a:ext>
              </a:extLst>
            </p:cNvPr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5" name="Google Shape;4482;p47">
              <a:extLst>
                <a:ext uri="{FF2B5EF4-FFF2-40B4-BE49-F238E27FC236}">
                  <a16:creationId xmlns:a16="http://schemas.microsoft.com/office/drawing/2014/main" id="{F56A3975-7C25-3E47-922A-B213DEA41C26}"/>
                </a:ext>
              </a:extLst>
            </p:cNvPr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6" name="Google Shape;4483;p47">
              <a:extLst>
                <a:ext uri="{FF2B5EF4-FFF2-40B4-BE49-F238E27FC236}">
                  <a16:creationId xmlns:a16="http://schemas.microsoft.com/office/drawing/2014/main" id="{4E9DC281-D69C-4643-B55D-5A21F403ADA7}"/>
                </a:ext>
              </a:extLst>
            </p:cNvPr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7" name="Google Shape;4484;p47">
              <a:extLst>
                <a:ext uri="{FF2B5EF4-FFF2-40B4-BE49-F238E27FC236}">
                  <a16:creationId xmlns:a16="http://schemas.microsoft.com/office/drawing/2014/main" id="{E2B73F60-9CEB-F64E-B4FF-2C5023C5D25B}"/>
                </a:ext>
              </a:extLst>
            </p:cNvPr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8" name="Google Shape;4485;p47">
              <a:extLst>
                <a:ext uri="{FF2B5EF4-FFF2-40B4-BE49-F238E27FC236}">
                  <a16:creationId xmlns:a16="http://schemas.microsoft.com/office/drawing/2014/main" id="{C6AD635A-7977-9D41-9C67-DDB7A44F9757}"/>
                </a:ext>
              </a:extLst>
            </p:cNvPr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9" name="Google Shape;4486;p47">
              <a:extLst>
                <a:ext uri="{FF2B5EF4-FFF2-40B4-BE49-F238E27FC236}">
                  <a16:creationId xmlns:a16="http://schemas.microsoft.com/office/drawing/2014/main" id="{E42573F5-E355-F540-B7F8-F40663FBC6C9}"/>
                </a:ext>
              </a:extLst>
            </p:cNvPr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0" name="Google Shape;4487;p47">
              <a:extLst>
                <a:ext uri="{FF2B5EF4-FFF2-40B4-BE49-F238E27FC236}">
                  <a16:creationId xmlns:a16="http://schemas.microsoft.com/office/drawing/2014/main" id="{56F7AC7E-FF90-5842-9592-F173F7F0FFDC}"/>
                </a:ext>
              </a:extLst>
            </p:cNvPr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1" name="Google Shape;4488;p47">
              <a:extLst>
                <a:ext uri="{FF2B5EF4-FFF2-40B4-BE49-F238E27FC236}">
                  <a16:creationId xmlns:a16="http://schemas.microsoft.com/office/drawing/2014/main" id="{30C89C76-51DC-7144-BB6D-E6BDA24CE506}"/>
                </a:ext>
              </a:extLst>
            </p:cNvPr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2" name="Google Shape;4489;p47">
              <a:extLst>
                <a:ext uri="{FF2B5EF4-FFF2-40B4-BE49-F238E27FC236}">
                  <a16:creationId xmlns:a16="http://schemas.microsoft.com/office/drawing/2014/main" id="{AC5C70B8-76E8-DC47-8916-678817256834}"/>
                </a:ext>
              </a:extLst>
            </p:cNvPr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3" name="Google Shape;4490;p47">
              <a:extLst>
                <a:ext uri="{FF2B5EF4-FFF2-40B4-BE49-F238E27FC236}">
                  <a16:creationId xmlns:a16="http://schemas.microsoft.com/office/drawing/2014/main" id="{333A8099-EE58-954E-B58B-B67E4D8269D8}"/>
                </a:ext>
              </a:extLst>
            </p:cNvPr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4" name="Google Shape;4491;p47">
              <a:extLst>
                <a:ext uri="{FF2B5EF4-FFF2-40B4-BE49-F238E27FC236}">
                  <a16:creationId xmlns:a16="http://schemas.microsoft.com/office/drawing/2014/main" id="{6C094033-F294-2D43-8BC9-1DE62818A72D}"/>
                </a:ext>
              </a:extLst>
            </p:cNvPr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5" name="Google Shape;4492;p47">
              <a:extLst>
                <a:ext uri="{FF2B5EF4-FFF2-40B4-BE49-F238E27FC236}">
                  <a16:creationId xmlns:a16="http://schemas.microsoft.com/office/drawing/2014/main" id="{C6585987-B86A-3D42-A7C8-5830490BD193}"/>
                </a:ext>
              </a:extLst>
            </p:cNvPr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6" name="Google Shape;4493;p47">
              <a:extLst>
                <a:ext uri="{FF2B5EF4-FFF2-40B4-BE49-F238E27FC236}">
                  <a16:creationId xmlns:a16="http://schemas.microsoft.com/office/drawing/2014/main" id="{06B61EF3-47E0-3F49-B824-FA9C3CF51A52}"/>
                </a:ext>
              </a:extLst>
            </p:cNvPr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7" name="Google Shape;4494;p47">
              <a:extLst>
                <a:ext uri="{FF2B5EF4-FFF2-40B4-BE49-F238E27FC236}">
                  <a16:creationId xmlns:a16="http://schemas.microsoft.com/office/drawing/2014/main" id="{36729BD0-DE8F-8248-B351-55761866193C}"/>
                </a:ext>
              </a:extLst>
            </p:cNvPr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8" name="Google Shape;4495;p47">
              <a:extLst>
                <a:ext uri="{FF2B5EF4-FFF2-40B4-BE49-F238E27FC236}">
                  <a16:creationId xmlns:a16="http://schemas.microsoft.com/office/drawing/2014/main" id="{C44A05B8-EAF7-AF4A-8E7B-AC24BF306C2A}"/>
                </a:ext>
              </a:extLst>
            </p:cNvPr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9" name="Google Shape;4496;p47">
              <a:extLst>
                <a:ext uri="{FF2B5EF4-FFF2-40B4-BE49-F238E27FC236}">
                  <a16:creationId xmlns:a16="http://schemas.microsoft.com/office/drawing/2014/main" id="{BE2682D4-55F0-6249-9D22-5E87A3F98FBF}"/>
                </a:ext>
              </a:extLst>
            </p:cNvPr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0" name="Google Shape;4497;p47">
              <a:extLst>
                <a:ext uri="{FF2B5EF4-FFF2-40B4-BE49-F238E27FC236}">
                  <a16:creationId xmlns:a16="http://schemas.microsoft.com/office/drawing/2014/main" id="{D70C527C-7741-D649-BC21-7951AF5B8BB3}"/>
                </a:ext>
              </a:extLst>
            </p:cNvPr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1" name="Google Shape;4498;p47">
              <a:extLst>
                <a:ext uri="{FF2B5EF4-FFF2-40B4-BE49-F238E27FC236}">
                  <a16:creationId xmlns:a16="http://schemas.microsoft.com/office/drawing/2014/main" id="{4BB2A168-378A-524E-999E-347F70B3382D}"/>
                </a:ext>
              </a:extLst>
            </p:cNvPr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2" name="Google Shape;4499;p47">
              <a:extLst>
                <a:ext uri="{FF2B5EF4-FFF2-40B4-BE49-F238E27FC236}">
                  <a16:creationId xmlns:a16="http://schemas.microsoft.com/office/drawing/2014/main" id="{E7EE74D4-CF9E-9148-AC55-511CB7912295}"/>
                </a:ext>
              </a:extLst>
            </p:cNvPr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3" name="Google Shape;4500;p47">
              <a:extLst>
                <a:ext uri="{FF2B5EF4-FFF2-40B4-BE49-F238E27FC236}">
                  <a16:creationId xmlns:a16="http://schemas.microsoft.com/office/drawing/2014/main" id="{EEB110BD-DC08-0143-B507-EFEF98F71F14}"/>
                </a:ext>
              </a:extLst>
            </p:cNvPr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4" name="Google Shape;4501;p47">
              <a:extLst>
                <a:ext uri="{FF2B5EF4-FFF2-40B4-BE49-F238E27FC236}">
                  <a16:creationId xmlns:a16="http://schemas.microsoft.com/office/drawing/2014/main" id="{59CAA5C0-149E-1846-8413-89146F30269A}"/>
                </a:ext>
              </a:extLst>
            </p:cNvPr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5" name="Google Shape;4502;p47">
              <a:extLst>
                <a:ext uri="{FF2B5EF4-FFF2-40B4-BE49-F238E27FC236}">
                  <a16:creationId xmlns:a16="http://schemas.microsoft.com/office/drawing/2014/main" id="{8149ACBA-132B-1448-AED7-39F5D2FD52E0}"/>
                </a:ext>
              </a:extLst>
            </p:cNvPr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6" name="Google Shape;4503;p47">
              <a:extLst>
                <a:ext uri="{FF2B5EF4-FFF2-40B4-BE49-F238E27FC236}">
                  <a16:creationId xmlns:a16="http://schemas.microsoft.com/office/drawing/2014/main" id="{50770273-9781-3B4B-8796-3DCC145945AD}"/>
                </a:ext>
              </a:extLst>
            </p:cNvPr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7" name="Google Shape;4504;p47">
              <a:extLst>
                <a:ext uri="{FF2B5EF4-FFF2-40B4-BE49-F238E27FC236}">
                  <a16:creationId xmlns:a16="http://schemas.microsoft.com/office/drawing/2014/main" id="{59DD2F9E-3552-5B44-9FEC-68CA01A132E0}"/>
                </a:ext>
              </a:extLst>
            </p:cNvPr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8" name="Google Shape;4505;p47">
              <a:extLst>
                <a:ext uri="{FF2B5EF4-FFF2-40B4-BE49-F238E27FC236}">
                  <a16:creationId xmlns:a16="http://schemas.microsoft.com/office/drawing/2014/main" id="{A1E07505-A3F6-5646-942B-A33ED9100296}"/>
                </a:ext>
              </a:extLst>
            </p:cNvPr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9" name="Google Shape;4506;p47">
              <a:extLst>
                <a:ext uri="{FF2B5EF4-FFF2-40B4-BE49-F238E27FC236}">
                  <a16:creationId xmlns:a16="http://schemas.microsoft.com/office/drawing/2014/main" id="{81FE0014-B9DB-2A41-9CB0-6209FC53C219}"/>
                </a:ext>
              </a:extLst>
            </p:cNvPr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0" name="Google Shape;4507;p47">
              <a:extLst>
                <a:ext uri="{FF2B5EF4-FFF2-40B4-BE49-F238E27FC236}">
                  <a16:creationId xmlns:a16="http://schemas.microsoft.com/office/drawing/2014/main" id="{EB8BC5A0-303A-D640-B684-E44C0B46F29D}"/>
                </a:ext>
              </a:extLst>
            </p:cNvPr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1" name="Google Shape;4508;p47">
              <a:extLst>
                <a:ext uri="{FF2B5EF4-FFF2-40B4-BE49-F238E27FC236}">
                  <a16:creationId xmlns:a16="http://schemas.microsoft.com/office/drawing/2014/main" id="{91AF5811-FC02-0343-A2CD-BE6FA09FF2AE}"/>
                </a:ext>
              </a:extLst>
            </p:cNvPr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2" name="Google Shape;4509;p47">
              <a:extLst>
                <a:ext uri="{FF2B5EF4-FFF2-40B4-BE49-F238E27FC236}">
                  <a16:creationId xmlns:a16="http://schemas.microsoft.com/office/drawing/2014/main" id="{0286EBAA-290E-0C4C-8F33-487370AACC4E}"/>
                </a:ext>
              </a:extLst>
            </p:cNvPr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3" name="Google Shape;4510;p47">
              <a:extLst>
                <a:ext uri="{FF2B5EF4-FFF2-40B4-BE49-F238E27FC236}">
                  <a16:creationId xmlns:a16="http://schemas.microsoft.com/office/drawing/2014/main" id="{A805150E-4810-D149-801B-D6F15FBB3292}"/>
                </a:ext>
              </a:extLst>
            </p:cNvPr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grpFill/>
            <a:ln w="25" cap="rnd" cmpd="sng">
              <a:noFill/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4" name="Google Shape;4511;p47">
              <a:extLst>
                <a:ext uri="{FF2B5EF4-FFF2-40B4-BE49-F238E27FC236}">
                  <a16:creationId xmlns:a16="http://schemas.microsoft.com/office/drawing/2014/main" id="{0AEFFB73-0505-8E45-A20C-879B38A2E907}"/>
                </a:ext>
              </a:extLst>
            </p:cNvPr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5" name="Google Shape;4512;p47">
              <a:extLst>
                <a:ext uri="{FF2B5EF4-FFF2-40B4-BE49-F238E27FC236}">
                  <a16:creationId xmlns:a16="http://schemas.microsoft.com/office/drawing/2014/main" id="{5803A3AE-EC47-D340-9DD5-DDEE88A52BA2}"/>
                </a:ext>
              </a:extLst>
            </p:cNvPr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6" name="Google Shape;4513;p47">
              <a:extLst>
                <a:ext uri="{FF2B5EF4-FFF2-40B4-BE49-F238E27FC236}">
                  <a16:creationId xmlns:a16="http://schemas.microsoft.com/office/drawing/2014/main" id="{3522BA18-DD2A-E04A-AE9F-FBA9F045612B}"/>
                </a:ext>
              </a:extLst>
            </p:cNvPr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66" name="Google Shape;1522;p28">
            <a:extLst>
              <a:ext uri="{FF2B5EF4-FFF2-40B4-BE49-F238E27FC236}">
                <a16:creationId xmlns:a16="http://schemas.microsoft.com/office/drawing/2014/main" id="{E805E05E-2906-8E49-8157-CA32811C8977}"/>
              </a:ext>
            </a:extLst>
          </p:cNvPr>
          <p:cNvSpPr txBox="1">
            <a:spLocks/>
          </p:cNvSpPr>
          <p:nvPr/>
        </p:nvSpPr>
        <p:spPr>
          <a:xfrm>
            <a:off x="6236628" y="3099848"/>
            <a:ext cx="2015700" cy="40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aira Condensed"/>
              <a:buNone/>
              <a:defRPr sz="2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ctr"/>
            <a:r>
              <a:rPr lang="es" sz="3200" dirty="0"/>
              <a:t>10,000,000</a:t>
            </a:r>
          </a:p>
        </p:txBody>
      </p:sp>
      <p:cxnSp>
        <p:nvCxnSpPr>
          <p:cNvPr id="267" name="Google Shape;1368;p23">
            <a:extLst>
              <a:ext uri="{FF2B5EF4-FFF2-40B4-BE49-F238E27FC236}">
                <a16:creationId xmlns:a16="http://schemas.microsoft.com/office/drawing/2014/main" id="{E0534020-6DD8-A146-9B0B-A734BDAE7BF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81756" y="2540041"/>
            <a:ext cx="1246833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8" name="Google Shape;1521;p28">
            <a:extLst>
              <a:ext uri="{FF2B5EF4-FFF2-40B4-BE49-F238E27FC236}">
                <a16:creationId xmlns:a16="http://schemas.microsoft.com/office/drawing/2014/main" id="{E3DB9DA5-3AA0-E043-AD2F-140BBDB44E57}"/>
              </a:ext>
            </a:extLst>
          </p:cNvPr>
          <p:cNvSpPr/>
          <p:nvPr/>
        </p:nvSpPr>
        <p:spPr>
          <a:xfrm>
            <a:off x="6148715" y="3170248"/>
            <a:ext cx="2191527" cy="827955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1522;p28">
            <a:extLst>
              <a:ext uri="{FF2B5EF4-FFF2-40B4-BE49-F238E27FC236}">
                <a16:creationId xmlns:a16="http://schemas.microsoft.com/office/drawing/2014/main" id="{33C062B9-A526-9742-BE9F-E4148E8A5D22}"/>
              </a:ext>
            </a:extLst>
          </p:cNvPr>
          <p:cNvSpPr txBox="1">
            <a:spLocks/>
          </p:cNvSpPr>
          <p:nvPr/>
        </p:nvSpPr>
        <p:spPr>
          <a:xfrm>
            <a:off x="6236628" y="3514904"/>
            <a:ext cx="2015700" cy="40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aira Condensed"/>
              <a:buNone/>
              <a:defRPr sz="2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ctr"/>
            <a:r>
              <a:rPr lang="es" sz="1800" dirty="0"/>
              <a:t>PD patients worldwide</a:t>
            </a:r>
          </a:p>
        </p:txBody>
      </p:sp>
      <p:sp>
        <p:nvSpPr>
          <p:cNvPr id="270" name="Google Shape;1522;p28">
            <a:extLst>
              <a:ext uri="{FF2B5EF4-FFF2-40B4-BE49-F238E27FC236}">
                <a16:creationId xmlns:a16="http://schemas.microsoft.com/office/drawing/2014/main" id="{1C6FBB33-2661-9A4A-8986-D8306D87A21F}"/>
              </a:ext>
            </a:extLst>
          </p:cNvPr>
          <p:cNvSpPr txBox="1">
            <a:spLocks/>
          </p:cNvSpPr>
          <p:nvPr/>
        </p:nvSpPr>
        <p:spPr>
          <a:xfrm>
            <a:off x="756606" y="1141698"/>
            <a:ext cx="4907837" cy="285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aira Condensed"/>
              <a:buNone/>
              <a:defRPr sz="2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Parkinson’s Disease is the second most common neurodegenerative disorder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 In the United States, at least half a million people are diagnosed as having PD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Frequency of PD is predicted to triple over the next 50 years as the average age of the population increases</a:t>
            </a:r>
          </a:p>
          <a:p>
            <a:endParaRPr lang="tr-TR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4076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F71C65C-4A4B-9343-B80C-8085159FD6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4</a:t>
            </a:fld>
            <a:endParaRPr lang="es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0D1C7F7F-175F-024E-B4AA-1FF7EFCE3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556524" y="1146327"/>
            <a:ext cx="4319989" cy="2936786"/>
          </a:xfrm>
        </p:spPr>
        <p:txBody>
          <a:bodyPr/>
          <a:lstStyle/>
          <a:p>
            <a:pPr marL="323850" indent="-171450" algn="just">
              <a:buFont typeface="Arial" panose="020B0604020202020204" pitchFamily="34" charset="0"/>
              <a:buChar char="•"/>
            </a:pPr>
            <a:r>
              <a:rPr lang="en-US" dirty="0"/>
              <a:t>Diagnosis of PD almost only depends on the presence of </a:t>
            </a:r>
            <a:r>
              <a:rPr lang="en-US" b="1" dirty="0"/>
              <a:t>motor &amp; non-motor symptoms</a:t>
            </a:r>
          </a:p>
          <a:p>
            <a:pPr marL="323850" indent="-1714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23850" indent="-171450" algn="just">
              <a:buFont typeface="Arial" panose="020B0604020202020204" pitchFamily="34" charset="0"/>
              <a:buChar char="•"/>
            </a:pPr>
            <a:r>
              <a:rPr lang="en-US" sz="1300" b="1" dirty="0"/>
              <a:t>Hallmark motor symptoms include:</a:t>
            </a:r>
          </a:p>
          <a:p>
            <a:pPr marL="152400" indent="0" algn="just"/>
            <a:r>
              <a:rPr lang="en-US" dirty="0"/>
              <a:t>     -Bradykinesia</a:t>
            </a:r>
          </a:p>
          <a:p>
            <a:pPr marL="152400" indent="0" algn="just"/>
            <a:r>
              <a:rPr lang="en-US" dirty="0"/>
              <a:t>     -Resting tremor</a:t>
            </a:r>
          </a:p>
          <a:p>
            <a:pPr marL="152400" indent="0" algn="just"/>
            <a:r>
              <a:rPr lang="en-US" dirty="0"/>
              <a:t>     -Rigidity</a:t>
            </a:r>
          </a:p>
          <a:p>
            <a:pPr marL="152400" indent="0" algn="just"/>
            <a:r>
              <a:rPr lang="en-US" dirty="0"/>
              <a:t>     -Postural instability</a:t>
            </a:r>
          </a:p>
          <a:p>
            <a:pPr marL="152400" indent="0" algn="just"/>
            <a:endParaRPr lang="en-US" dirty="0"/>
          </a:p>
          <a:p>
            <a:pPr marL="323850" indent="-171450" algn="just">
              <a:buFont typeface="Arial" panose="020B0604020202020204" pitchFamily="34" charset="0"/>
              <a:buChar char="•"/>
            </a:pPr>
            <a:r>
              <a:rPr lang="en-US" sz="1300" b="1" dirty="0"/>
              <a:t>Non-motor symptoms:</a:t>
            </a:r>
          </a:p>
          <a:p>
            <a:pPr marL="152400" indent="0" algn="just"/>
            <a:r>
              <a:rPr lang="en-US" dirty="0"/>
              <a:t>     -Orthostatic hypotension</a:t>
            </a:r>
          </a:p>
          <a:p>
            <a:pPr marL="152400" indent="0" algn="just"/>
            <a:r>
              <a:rPr lang="en-US" dirty="0"/>
              <a:t>     -Anxiety/Depression</a:t>
            </a:r>
          </a:p>
          <a:p>
            <a:pPr marL="152400" indent="0" algn="just"/>
            <a:r>
              <a:rPr lang="en-US" dirty="0"/>
              <a:t>     -Sleep disorders</a:t>
            </a:r>
          </a:p>
          <a:p>
            <a:pPr marL="152400" indent="0" algn="just"/>
            <a:r>
              <a:rPr lang="en-US" dirty="0"/>
              <a:t>     -Dementia</a:t>
            </a: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CD36BF58-CB35-FC4E-A0DF-1F77040A1FD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720123"/>
            <a:ext cx="2036700" cy="290400"/>
          </a:xfrm>
        </p:spPr>
        <p:txBody>
          <a:bodyPr/>
          <a:lstStyle/>
          <a:p>
            <a:r>
              <a:rPr lang="en-US" sz="2400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68756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26"/>
          <p:cNvGrpSpPr/>
          <p:nvPr/>
        </p:nvGrpSpPr>
        <p:grpSpPr>
          <a:xfrm>
            <a:off x="4568948" y="787641"/>
            <a:ext cx="2384443" cy="3568218"/>
            <a:chOff x="5946261" y="978994"/>
            <a:chExt cx="2384443" cy="3568218"/>
          </a:xfrm>
        </p:grpSpPr>
        <p:sp>
          <p:nvSpPr>
            <p:cNvPr id="1441" name="Google Shape;1441;p26"/>
            <p:cNvSpPr/>
            <p:nvPr/>
          </p:nvSpPr>
          <p:spPr>
            <a:xfrm>
              <a:off x="6370606" y="4238564"/>
              <a:ext cx="1535734" cy="308649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8CACB9">
                <a:alpha val="9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2" name="Google Shape;1442;p26"/>
            <p:cNvGrpSpPr/>
            <p:nvPr/>
          </p:nvGrpSpPr>
          <p:grpSpPr>
            <a:xfrm>
              <a:off x="5946261" y="978994"/>
              <a:ext cx="2384443" cy="3435724"/>
              <a:chOff x="1994350" y="240375"/>
              <a:chExt cx="3617725" cy="5212750"/>
            </a:xfrm>
          </p:grpSpPr>
          <p:sp>
            <p:nvSpPr>
              <p:cNvPr id="1443" name="Google Shape;1443;p26"/>
              <p:cNvSpPr/>
              <p:nvPr/>
            </p:nvSpPr>
            <p:spPr>
              <a:xfrm>
                <a:off x="1994350" y="1744850"/>
                <a:ext cx="3617725" cy="1694600"/>
              </a:xfrm>
              <a:custGeom>
                <a:avLst/>
                <a:gdLst/>
                <a:ahLst/>
                <a:cxnLst/>
                <a:rect l="l" t="t" r="r" b="b"/>
                <a:pathLst>
                  <a:path w="144709" h="67784" extrusionOk="0">
                    <a:moveTo>
                      <a:pt x="62170" y="0"/>
                    </a:moveTo>
                    <a:cubicBezTo>
                      <a:pt x="61785" y="0"/>
                      <a:pt x="61333" y="0"/>
                      <a:pt x="60857" y="91"/>
                    </a:cubicBezTo>
                    <a:cubicBezTo>
                      <a:pt x="56603" y="91"/>
                      <a:pt x="52461" y="1584"/>
                      <a:pt x="49157" y="4323"/>
                    </a:cubicBezTo>
                    <a:lnTo>
                      <a:pt x="12108" y="35351"/>
                    </a:lnTo>
                    <a:cubicBezTo>
                      <a:pt x="12108" y="35351"/>
                      <a:pt x="7031" y="32821"/>
                      <a:pt x="4820" y="32821"/>
                    </a:cubicBezTo>
                    <a:cubicBezTo>
                      <a:pt x="4370" y="32821"/>
                      <a:pt x="4038" y="32926"/>
                      <a:pt x="3893" y="33179"/>
                    </a:cubicBezTo>
                    <a:cubicBezTo>
                      <a:pt x="2942" y="34786"/>
                      <a:pt x="7672" y="36777"/>
                      <a:pt x="7672" y="36777"/>
                    </a:cubicBezTo>
                    <a:cubicBezTo>
                      <a:pt x="7672" y="36777"/>
                      <a:pt x="113" y="38271"/>
                      <a:pt x="23" y="39606"/>
                    </a:cubicBezTo>
                    <a:cubicBezTo>
                      <a:pt x="0" y="39932"/>
                      <a:pt x="481" y="40054"/>
                      <a:pt x="1217" y="40054"/>
                    </a:cubicBezTo>
                    <a:cubicBezTo>
                      <a:pt x="3451" y="40054"/>
                      <a:pt x="8034" y="38927"/>
                      <a:pt x="8034" y="38927"/>
                    </a:cubicBezTo>
                    <a:lnTo>
                      <a:pt x="8034" y="38927"/>
                    </a:lnTo>
                    <a:cubicBezTo>
                      <a:pt x="8034" y="38927"/>
                      <a:pt x="2105" y="42707"/>
                      <a:pt x="2670" y="43657"/>
                    </a:cubicBezTo>
                    <a:cubicBezTo>
                      <a:pt x="2721" y="43747"/>
                      <a:pt x="2833" y="43787"/>
                      <a:pt x="2992" y="43787"/>
                    </a:cubicBezTo>
                    <a:cubicBezTo>
                      <a:pt x="4313" y="43787"/>
                      <a:pt x="8894" y="41010"/>
                      <a:pt x="8894" y="41009"/>
                    </a:cubicBezTo>
                    <a:lnTo>
                      <a:pt x="8894" y="41009"/>
                    </a:lnTo>
                    <a:cubicBezTo>
                      <a:pt x="8894" y="41010"/>
                      <a:pt x="5771" y="46486"/>
                      <a:pt x="6541" y="46486"/>
                    </a:cubicBezTo>
                    <a:cubicBezTo>
                      <a:pt x="7378" y="46486"/>
                      <a:pt x="10682" y="42141"/>
                      <a:pt x="10682" y="42141"/>
                    </a:cubicBezTo>
                    <a:lnTo>
                      <a:pt x="10682" y="42141"/>
                    </a:lnTo>
                    <a:cubicBezTo>
                      <a:pt x="10682" y="42141"/>
                      <a:pt x="10059" y="47062"/>
                      <a:pt x="11326" y="47062"/>
                    </a:cubicBezTo>
                    <a:cubicBezTo>
                      <a:pt x="11359" y="47062"/>
                      <a:pt x="11393" y="47059"/>
                      <a:pt x="11429" y="47052"/>
                    </a:cubicBezTo>
                    <a:cubicBezTo>
                      <a:pt x="12764" y="46758"/>
                      <a:pt x="14462" y="38837"/>
                      <a:pt x="14462" y="38837"/>
                    </a:cubicBezTo>
                    <a:lnTo>
                      <a:pt x="51895" y="17336"/>
                    </a:lnTo>
                    <a:lnTo>
                      <a:pt x="51895" y="67783"/>
                    </a:lnTo>
                    <a:lnTo>
                      <a:pt x="92814" y="67783"/>
                    </a:lnTo>
                    <a:lnTo>
                      <a:pt x="92814" y="17336"/>
                    </a:lnTo>
                    <a:lnTo>
                      <a:pt x="130247" y="38837"/>
                    </a:lnTo>
                    <a:cubicBezTo>
                      <a:pt x="130247" y="38837"/>
                      <a:pt x="131944" y="46758"/>
                      <a:pt x="133280" y="47052"/>
                    </a:cubicBezTo>
                    <a:cubicBezTo>
                      <a:pt x="133316" y="47059"/>
                      <a:pt x="133350" y="47062"/>
                      <a:pt x="133383" y="47062"/>
                    </a:cubicBezTo>
                    <a:cubicBezTo>
                      <a:pt x="134650" y="47062"/>
                      <a:pt x="134027" y="42141"/>
                      <a:pt x="134027" y="42141"/>
                    </a:cubicBezTo>
                    <a:lnTo>
                      <a:pt x="134027" y="42141"/>
                    </a:lnTo>
                    <a:cubicBezTo>
                      <a:pt x="134027" y="42141"/>
                      <a:pt x="137331" y="46486"/>
                      <a:pt x="138168" y="46486"/>
                    </a:cubicBezTo>
                    <a:cubicBezTo>
                      <a:pt x="138938" y="46486"/>
                      <a:pt x="135815" y="41010"/>
                      <a:pt x="135815" y="41009"/>
                    </a:cubicBezTo>
                    <a:lnTo>
                      <a:pt x="135815" y="41009"/>
                    </a:lnTo>
                    <a:cubicBezTo>
                      <a:pt x="135815" y="41010"/>
                      <a:pt x="140396" y="43787"/>
                      <a:pt x="141782" y="43787"/>
                    </a:cubicBezTo>
                    <a:cubicBezTo>
                      <a:pt x="141948" y="43787"/>
                      <a:pt x="142068" y="43747"/>
                      <a:pt x="142129" y="43657"/>
                    </a:cubicBezTo>
                    <a:cubicBezTo>
                      <a:pt x="142604" y="42707"/>
                      <a:pt x="136765" y="38927"/>
                      <a:pt x="136765" y="38927"/>
                    </a:cubicBezTo>
                    <a:lnTo>
                      <a:pt x="136765" y="38927"/>
                    </a:lnTo>
                    <a:cubicBezTo>
                      <a:pt x="136766" y="38927"/>
                      <a:pt x="141298" y="40054"/>
                      <a:pt x="143506" y="40054"/>
                    </a:cubicBezTo>
                    <a:cubicBezTo>
                      <a:pt x="144233" y="40054"/>
                      <a:pt x="144709" y="39932"/>
                      <a:pt x="144686" y="39606"/>
                    </a:cubicBezTo>
                    <a:cubicBezTo>
                      <a:pt x="144596" y="38271"/>
                      <a:pt x="137037" y="36777"/>
                      <a:pt x="137037" y="36777"/>
                    </a:cubicBezTo>
                    <a:cubicBezTo>
                      <a:pt x="137037" y="36777"/>
                      <a:pt x="141767" y="34786"/>
                      <a:pt x="140816" y="33179"/>
                    </a:cubicBezTo>
                    <a:cubicBezTo>
                      <a:pt x="140675" y="32926"/>
                      <a:pt x="140346" y="32821"/>
                      <a:pt x="139898" y="32821"/>
                    </a:cubicBezTo>
                    <a:cubicBezTo>
                      <a:pt x="137700" y="32821"/>
                      <a:pt x="132623" y="35351"/>
                      <a:pt x="132623" y="35351"/>
                    </a:cubicBezTo>
                    <a:lnTo>
                      <a:pt x="95552" y="4323"/>
                    </a:lnTo>
                    <a:cubicBezTo>
                      <a:pt x="92248" y="1584"/>
                      <a:pt x="88106" y="91"/>
                      <a:pt x="83851" y="91"/>
                    </a:cubicBezTo>
                    <a:cubicBezTo>
                      <a:pt x="83399" y="0"/>
                      <a:pt x="83014" y="0"/>
                      <a:pt x="82539" y="0"/>
                    </a:cubicBezTo>
                    <a:close/>
                  </a:path>
                </a:pathLst>
              </a:custGeom>
              <a:solidFill>
                <a:srgbClr val="DD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6"/>
              <p:cNvSpPr/>
              <p:nvPr/>
            </p:nvSpPr>
            <p:spPr>
              <a:xfrm>
                <a:off x="3649875" y="1480600"/>
                <a:ext cx="304425" cy="289725"/>
              </a:xfrm>
              <a:custGeom>
                <a:avLst/>
                <a:gdLst/>
                <a:ahLst/>
                <a:cxnLst/>
                <a:rect l="l" t="t" r="r" b="b"/>
                <a:pathLst>
                  <a:path w="12177" h="11589" extrusionOk="0">
                    <a:moveTo>
                      <a:pt x="0" y="1"/>
                    </a:moveTo>
                    <a:lnTo>
                      <a:pt x="0" y="11589"/>
                    </a:lnTo>
                    <a:lnTo>
                      <a:pt x="12176" y="11589"/>
                    </a:lnTo>
                    <a:lnTo>
                      <a:pt x="12176" y="1"/>
                    </a:lnTo>
                    <a:close/>
                  </a:path>
                </a:pathLst>
              </a:custGeom>
              <a:solidFill>
                <a:srgbClr val="DD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6"/>
              <p:cNvSpPr/>
              <p:nvPr/>
            </p:nvSpPr>
            <p:spPr>
              <a:xfrm>
                <a:off x="3649875" y="1480600"/>
                <a:ext cx="30442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12177" h="5841" extrusionOk="0">
                    <a:moveTo>
                      <a:pt x="0" y="1"/>
                    </a:moveTo>
                    <a:lnTo>
                      <a:pt x="0" y="4799"/>
                    </a:lnTo>
                    <a:cubicBezTo>
                      <a:pt x="1901" y="5478"/>
                      <a:pt x="3961" y="5840"/>
                      <a:pt x="6133" y="5840"/>
                    </a:cubicBezTo>
                    <a:cubicBezTo>
                      <a:pt x="8216" y="5840"/>
                      <a:pt x="10275" y="5478"/>
                      <a:pt x="12176" y="4799"/>
                    </a:cubicBezTo>
                    <a:lnTo>
                      <a:pt x="12176" y="1"/>
                    </a:lnTo>
                    <a:close/>
                  </a:path>
                </a:pathLst>
              </a:custGeom>
              <a:solidFill>
                <a:srgbClr val="E57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6"/>
              <p:cNvSpPr/>
              <p:nvPr/>
            </p:nvSpPr>
            <p:spPr>
              <a:xfrm>
                <a:off x="3235125" y="884250"/>
                <a:ext cx="240500" cy="240500"/>
              </a:xfrm>
              <a:custGeom>
                <a:avLst/>
                <a:gdLst/>
                <a:ahLst/>
                <a:cxnLst/>
                <a:rect l="l" t="t" r="r" b="b"/>
                <a:pathLst>
                  <a:path w="9620" h="9620" extrusionOk="0">
                    <a:moveTo>
                      <a:pt x="4799" y="1"/>
                    </a:moveTo>
                    <a:cubicBezTo>
                      <a:pt x="2174" y="1"/>
                      <a:pt x="1" y="2173"/>
                      <a:pt x="1" y="4799"/>
                    </a:cubicBezTo>
                    <a:cubicBezTo>
                      <a:pt x="1" y="7447"/>
                      <a:pt x="2174" y="9619"/>
                      <a:pt x="4799" y="9619"/>
                    </a:cubicBezTo>
                    <a:cubicBezTo>
                      <a:pt x="7447" y="9619"/>
                      <a:pt x="9619" y="7447"/>
                      <a:pt x="9619" y="4799"/>
                    </a:cubicBezTo>
                    <a:cubicBezTo>
                      <a:pt x="9619" y="2173"/>
                      <a:pt x="7447" y="1"/>
                      <a:pt x="4799" y="1"/>
                    </a:cubicBezTo>
                    <a:close/>
                  </a:path>
                </a:pathLst>
              </a:custGeom>
              <a:solidFill>
                <a:srgbClr val="E57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6"/>
              <p:cNvSpPr/>
              <p:nvPr/>
            </p:nvSpPr>
            <p:spPr>
              <a:xfrm>
                <a:off x="4124000" y="884250"/>
                <a:ext cx="240500" cy="240500"/>
              </a:xfrm>
              <a:custGeom>
                <a:avLst/>
                <a:gdLst/>
                <a:ahLst/>
                <a:cxnLst/>
                <a:rect l="l" t="t" r="r" b="b"/>
                <a:pathLst>
                  <a:path w="9620" h="9620" extrusionOk="0">
                    <a:moveTo>
                      <a:pt x="4799" y="1"/>
                    </a:moveTo>
                    <a:cubicBezTo>
                      <a:pt x="2173" y="1"/>
                      <a:pt x="1" y="2173"/>
                      <a:pt x="1" y="4799"/>
                    </a:cubicBezTo>
                    <a:cubicBezTo>
                      <a:pt x="1" y="7447"/>
                      <a:pt x="2173" y="9619"/>
                      <a:pt x="4799" y="9619"/>
                    </a:cubicBezTo>
                    <a:cubicBezTo>
                      <a:pt x="7447" y="9619"/>
                      <a:pt x="9619" y="7447"/>
                      <a:pt x="9619" y="4799"/>
                    </a:cubicBezTo>
                    <a:cubicBezTo>
                      <a:pt x="9619" y="2173"/>
                      <a:pt x="7447" y="1"/>
                      <a:pt x="4799" y="1"/>
                    </a:cubicBezTo>
                    <a:close/>
                  </a:path>
                </a:pathLst>
              </a:custGeom>
              <a:solidFill>
                <a:srgbClr val="E57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3355075" y="384100"/>
                <a:ext cx="896250" cy="116500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46600" extrusionOk="0">
                    <a:moveTo>
                      <a:pt x="17925" y="0"/>
                    </a:moveTo>
                    <a:cubicBezTo>
                      <a:pt x="8035" y="0"/>
                      <a:pt x="1" y="8034"/>
                      <a:pt x="1" y="17925"/>
                    </a:cubicBezTo>
                    <a:lnTo>
                      <a:pt x="1" y="28675"/>
                    </a:lnTo>
                    <a:cubicBezTo>
                      <a:pt x="1" y="38588"/>
                      <a:pt x="8035" y="46599"/>
                      <a:pt x="17925" y="46599"/>
                    </a:cubicBezTo>
                    <a:cubicBezTo>
                      <a:pt x="27838" y="46599"/>
                      <a:pt x="35850" y="38588"/>
                      <a:pt x="35850" y="28675"/>
                    </a:cubicBezTo>
                    <a:lnTo>
                      <a:pt x="35850" y="17925"/>
                    </a:lnTo>
                    <a:cubicBezTo>
                      <a:pt x="35850" y="8034"/>
                      <a:pt x="27838" y="0"/>
                      <a:pt x="17925" y="0"/>
                    </a:cubicBezTo>
                    <a:close/>
                  </a:path>
                </a:pathLst>
              </a:custGeom>
              <a:solidFill>
                <a:srgbClr val="DD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3235125" y="240375"/>
                <a:ext cx="1105600" cy="763850"/>
              </a:xfrm>
              <a:custGeom>
                <a:avLst/>
                <a:gdLst/>
                <a:ahLst/>
                <a:cxnLst/>
                <a:rect l="l" t="t" r="r" b="b"/>
                <a:pathLst>
                  <a:path w="44224" h="30554" extrusionOk="0">
                    <a:moveTo>
                      <a:pt x="22067" y="1"/>
                    </a:moveTo>
                    <a:cubicBezTo>
                      <a:pt x="14802" y="1"/>
                      <a:pt x="18491" y="3486"/>
                      <a:pt x="18491" y="3486"/>
                    </a:cubicBezTo>
                    <a:cubicBezTo>
                      <a:pt x="18491" y="3486"/>
                      <a:pt x="15191" y="3040"/>
                      <a:pt x="11975" y="3040"/>
                    </a:cubicBezTo>
                    <a:cubicBezTo>
                      <a:pt x="9484" y="3040"/>
                      <a:pt x="7044" y="3307"/>
                      <a:pt x="6225" y="4255"/>
                    </a:cubicBezTo>
                    <a:cubicBezTo>
                      <a:pt x="4437" y="6428"/>
                      <a:pt x="8759" y="6881"/>
                      <a:pt x="8759" y="6881"/>
                    </a:cubicBezTo>
                    <a:cubicBezTo>
                      <a:pt x="8759" y="6881"/>
                      <a:pt x="1" y="10389"/>
                      <a:pt x="1314" y="11973"/>
                    </a:cubicBezTo>
                    <a:cubicBezTo>
                      <a:pt x="2379" y="13174"/>
                      <a:pt x="4014" y="13325"/>
                      <a:pt x="4771" y="13325"/>
                    </a:cubicBezTo>
                    <a:cubicBezTo>
                      <a:pt x="5028" y="13325"/>
                      <a:pt x="5184" y="13308"/>
                      <a:pt x="5184" y="13308"/>
                    </a:cubicBezTo>
                    <a:lnTo>
                      <a:pt x="5184" y="13308"/>
                    </a:lnTo>
                    <a:cubicBezTo>
                      <a:pt x="5184" y="13308"/>
                      <a:pt x="1223" y="16612"/>
                      <a:pt x="3780" y="18581"/>
                    </a:cubicBezTo>
                    <a:cubicBezTo>
                      <a:pt x="3871" y="18672"/>
                      <a:pt x="3961" y="18672"/>
                      <a:pt x="4052" y="18762"/>
                    </a:cubicBezTo>
                    <a:cubicBezTo>
                      <a:pt x="3101" y="24330"/>
                      <a:pt x="3577" y="30554"/>
                      <a:pt x="5568" y="30554"/>
                    </a:cubicBezTo>
                    <a:cubicBezTo>
                      <a:pt x="7741" y="30554"/>
                      <a:pt x="8963" y="23108"/>
                      <a:pt x="9325" y="18966"/>
                    </a:cubicBezTo>
                    <a:cubicBezTo>
                      <a:pt x="18016" y="18491"/>
                      <a:pt x="33292" y="15753"/>
                      <a:pt x="33293" y="15752"/>
                    </a:cubicBezTo>
                    <a:lnTo>
                      <a:pt x="33293" y="15752"/>
                    </a:lnTo>
                    <a:cubicBezTo>
                      <a:pt x="33293" y="15753"/>
                      <a:pt x="33207" y="19064"/>
                      <a:pt x="33978" y="19064"/>
                    </a:cubicBezTo>
                    <a:cubicBezTo>
                      <a:pt x="33998" y="19064"/>
                      <a:pt x="34018" y="19061"/>
                      <a:pt x="34039" y="19057"/>
                    </a:cubicBezTo>
                    <a:cubicBezTo>
                      <a:pt x="34899" y="18966"/>
                      <a:pt x="36597" y="16409"/>
                      <a:pt x="36597" y="16409"/>
                    </a:cubicBezTo>
                    <a:cubicBezTo>
                      <a:pt x="36597" y="16409"/>
                      <a:pt x="37615" y="30554"/>
                      <a:pt x="40648" y="30554"/>
                    </a:cubicBezTo>
                    <a:cubicBezTo>
                      <a:pt x="44224" y="30554"/>
                      <a:pt x="42821" y="10275"/>
                      <a:pt x="37253" y="10185"/>
                    </a:cubicBezTo>
                    <a:cubicBezTo>
                      <a:pt x="37253" y="10185"/>
                      <a:pt x="32523" y="1"/>
                      <a:pt x="22067" y="1"/>
                    </a:cubicBezTo>
                    <a:close/>
                  </a:path>
                </a:pathLst>
              </a:custGeom>
              <a:solidFill>
                <a:srgbClr val="062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3402600" y="1947400"/>
                <a:ext cx="801200" cy="1364725"/>
              </a:xfrm>
              <a:custGeom>
                <a:avLst/>
                <a:gdLst/>
                <a:ahLst/>
                <a:cxnLst/>
                <a:rect l="l" t="t" r="r" b="b"/>
                <a:pathLst>
                  <a:path w="32048" h="54589" extrusionOk="0">
                    <a:moveTo>
                      <a:pt x="8669" y="0"/>
                    </a:moveTo>
                    <a:cubicBezTo>
                      <a:pt x="3871" y="0"/>
                      <a:pt x="1" y="3870"/>
                      <a:pt x="1" y="8578"/>
                    </a:cubicBezTo>
                    <a:lnTo>
                      <a:pt x="1" y="45921"/>
                    </a:lnTo>
                    <a:cubicBezTo>
                      <a:pt x="1" y="50741"/>
                      <a:pt x="3871" y="54589"/>
                      <a:pt x="8669" y="54589"/>
                    </a:cubicBezTo>
                    <a:lnTo>
                      <a:pt x="23380" y="54589"/>
                    </a:lnTo>
                    <a:cubicBezTo>
                      <a:pt x="28200" y="54589"/>
                      <a:pt x="32048" y="50741"/>
                      <a:pt x="32048" y="45921"/>
                    </a:cubicBezTo>
                    <a:lnTo>
                      <a:pt x="32048" y="8578"/>
                    </a:lnTo>
                    <a:cubicBezTo>
                      <a:pt x="32048" y="3870"/>
                      <a:pt x="28200" y="0"/>
                      <a:pt x="2338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3522550" y="2525075"/>
                <a:ext cx="353650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9801" extrusionOk="0">
                    <a:moveTo>
                      <a:pt x="5003" y="1"/>
                    </a:moveTo>
                    <a:cubicBezTo>
                      <a:pt x="2264" y="1"/>
                      <a:pt x="1" y="2264"/>
                      <a:pt x="1" y="5002"/>
                    </a:cubicBezTo>
                    <a:lnTo>
                      <a:pt x="1" y="6700"/>
                    </a:lnTo>
                    <a:cubicBezTo>
                      <a:pt x="1" y="8488"/>
                      <a:pt x="1336" y="9800"/>
                      <a:pt x="3034" y="9800"/>
                    </a:cubicBezTo>
                    <a:lnTo>
                      <a:pt x="7356" y="9800"/>
                    </a:lnTo>
                    <a:cubicBezTo>
                      <a:pt x="11136" y="9800"/>
                      <a:pt x="14146" y="6790"/>
                      <a:pt x="14146" y="3101"/>
                    </a:cubicBezTo>
                    <a:cubicBezTo>
                      <a:pt x="14146" y="1313"/>
                      <a:pt x="12743" y="1"/>
                      <a:pt x="11045" y="1"/>
                    </a:cubicBezTo>
                    <a:close/>
                  </a:path>
                </a:pathLst>
              </a:custGeom>
              <a:solidFill>
                <a:srgbClr val="E5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3501625" y="2958475"/>
                <a:ext cx="3485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12177" extrusionOk="0">
                    <a:moveTo>
                      <a:pt x="4323" y="1"/>
                    </a:moveTo>
                    <a:cubicBezTo>
                      <a:pt x="1970" y="1"/>
                      <a:pt x="1" y="1992"/>
                      <a:pt x="1" y="4437"/>
                    </a:cubicBezTo>
                    <a:cubicBezTo>
                      <a:pt x="1" y="6790"/>
                      <a:pt x="1970" y="8782"/>
                      <a:pt x="4323" y="8782"/>
                    </a:cubicBezTo>
                    <a:lnTo>
                      <a:pt x="11113" y="8782"/>
                    </a:lnTo>
                    <a:lnTo>
                      <a:pt x="11113" y="10751"/>
                    </a:lnTo>
                    <a:cubicBezTo>
                      <a:pt x="11113" y="11521"/>
                      <a:pt x="11679" y="12177"/>
                      <a:pt x="12539" y="12177"/>
                    </a:cubicBezTo>
                    <a:cubicBezTo>
                      <a:pt x="13286" y="12177"/>
                      <a:pt x="13942" y="11521"/>
                      <a:pt x="13942" y="10751"/>
                    </a:cubicBezTo>
                    <a:lnTo>
                      <a:pt x="13942" y="7356"/>
                    </a:lnTo>
                    <a:cubicBezTo>
                      <a:pt x="13942" y="6609"/>
                      <a:pt x="13286" y="5953"/>
                      <a:pt x="12539" y="5953"/>
                    </a:cubicBezTo>
                    <a:lnTo>
                      <a:pt x="4323" y="5953"/>
                    </a:lnTo>
                    <a:cubicBezTo>
                      <a:pt x="3486" y="5953"/>
                      <a:pt x="2830" y="5206"/>
                      <a:pt x="2830" y="4437"/>
                    </a:cubicBezTo>
                    <a:cubicBezTo>
                      <a:pt x="2830" y="3599"/>
                      <a:pt x="3486" y="2830"/>
                      <a:pt x="4323" y="2830"/>
                    </a:cubicBezTo>
                    <a:lnTo>
                      <a:pt x="12448" y="2830"/>
                    </a:lnTo>
                    <a:cubicBezTo>
                      <a:pt x="13286" y="2830"/>
                      <a:pt x="13851" y="2264"/>
                      <a:pt x="13851" y="1427"/>
                    </a:cubicBezTo>
                    <a:cubicBezTo>
                      <a:pt x="13851" y="680"/>
                      <a:pt x="13286" y="1"/>
                      <a:pt x="12448" y="1"/>
                    </a:cubicBezTo>
                    <a:close/>
                  </a:path>
                </a:pathLst>
              </a:custGeom>
              <a:solidFill>
                <a:srgbClr val="B7D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3492000" y="2753675"/>
                <a:ext cx="646175" cy="308950"/>
              </a:xfrm>
              <a:custGeom>
                <a:avLst/>
                <a:gdLst/>
                <a:ahLst/>
                <a:cxnLst/>
                <a:rect l="l" t="t" r="r" b="b"/>
                <a:pathLst>
                  <a:path w="25847" h="12358" extrusionOk="0">
                    <a:moveTo>
                      <a:pt x="2739" y="0"/>
                    </a:moveTo>
                    <a:cubicBezTo>
                      <a:pt x="1223" y="0"/>
                      <a:pt x="1" y="1132"/>
                      <a:pt x="1" y="2648"/>
                    </a:cubicBezTo>
                    <a:cubicBezTo>
                      <a:pt x="1" y="4142"/>
                      <a:pt x="1223" y="5364"/>
                      <a:pt x="2739" y="5364"/>
                    </a:cubicBezTo>
                    <a:lnTo>
                      <a:pt x="19623" y="5364"/>
                    </a:lnTo>
                    <a:cubicBezTo>
                      <a:pt x="20098" y="5364"/>
                      <a:pt x="20460" y="5658"/>
                      <a:pt x="20460" y="6133"/>
                    </a:cubicBezTo>
                    <a:cubicBezTo>
                      <a:pt x="20460" y="6609"/>
                      <a:pt x="20098" y="6971"/>
                      <a:pt x="19623" y="6971"/>
                    </a:cubicBezTo>
                    <a:lnTo>
                      <a:pt x="12833" y="6971"/>
                    </a:lnTo>
                    <a:cubicBezTo>
                      <a:pt x="11317" y="6971"/>
                      <a:pt x="10185" y="8193"/>
                      <a:pt x="10185" y="9619"/>
                    </a:cubicBezTo>
                    <a:cubicBezTo>
                      <a:pt x="10185" y="11135"/>
                      <a:pt x="11317" y="12357"/>
                      <a:pt x="12833" y="12357"/>
                    </a:cubicBezTo>
                    <a:lnTo>
                      <a:pt x="19623" y="12357"/>
                    </a:lnTo>
                    <a:cubicBezTo>
                      <a:pt x="23018" y="12357"/>
                      <a:pt x="25847" y="9528"/>
                      <a:pt x="25847" y="6133"/>
                    </a:cubicBezTo>
                    <a:cubicBezTo>
                      <a:pt x="25847" y="2739"/>
                      <a:pt x="23018" y="0"/>
                      <a:pt x="19623" y="0"/>
                    </a:cubicBezTo>
                    <a:close/>
                  </a:path>
                </a:pathLst>
              </a:custGeom>
              <a:solidFill>
                <a:srgbClr val="9CC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3744350" y="1947400"/>
                <a:ext cx="117725" cy="2806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11226" extrusionOk="0">
                    <a:moveTo>
                      <a:pt x="1" y="0"/>
                    </a:moveTo>
                    <a:lnTo>
                      <a:pt x="1" y="11226"/>
                    </a:lnTo>
                    <a:lnTo>
                      <a:pt x="4708" y="11226"/>
                    </a:lnTo>
                    <a:lnTo>
                      <a:pt x="4708" y="0"/>
                    </a:lnTo>
                    <a:close/>
                  </a:path>
                </a:pathLst>
              </a:custGeom>
              <a:solidFill>
                <a:srgbClr val="E8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3725675" y="2552450"/>
                <a:ext cx="332150" cy="227275"/>
              </a:xfrm>
              <a:custGeom>
                <a:avLst/>
                <a:gdLst/>
                <a:ahLst/>
                <a:cxnLst/>
                <a:rect l="l" t="t" r="r" b="b"/>
                <a:pathLst>
                  <a:path w="13286" h="9091" extrusionOk="0">
                    <a:moveTo>
                      <a:pt x="9222" y="1"/>
                    </a:moveTo>
                    <a:cubicBezTo>
                      <a:pt x="8886" y="1"/>
                      <a:pt x="8542" y="42"/>
                      <a:pt x="8194" y="128"/>
                    </a:cubicBezTo>
                    <a:lnTo>
                      <a:pt x="3101" y="1440"/>
                    </a:lnTo>
                    <a:cubicBezTo>
                      <a:pt x="1313" y="1916"/>
                      <a:pt x="1" y="3523"/>
                      <a:pt x="1" y="5401"/>
                    </a:cubicBezTo>
                    <a:cubicBezTo>
                      <a:pt x="1" y="7483"/>
                      <a:pt x="1698" y="9090"/>
                      <a:pt x="3667" y="9090"/>
                    </a:cubicBezTo>
                    <a:lnTo>
                      <a:pt x="9619" y="9090"/>
                    </a:lnTo>
                    <a:cubicBezTo>
                      <a:pt x="11679" y="9090"/>
                      <a:pt x="13286" y="7483"/>
                      <a:pt x="13286" y="5401"/>
                    </a:cubicBezTo>
                    <a:lnTo>
                      <a:pt x="13286" y="4088"/>
                    </a:lnTo>
                    <a:cubicBezTo>
                      <a:pt x="13286" y="1788"/>
                      <a:pt x="11442" y="1"/>
                      <a:pt x="9222" y="1"/>
                    </a:cubicBezTo>
                    <a:close/>
                  </a:path>
                </a:pathLst>
              </a:custGeom>
              <a:solidFill>
                <a:srgbClr val="467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4019900" y="2475300"/>
                <a:ext cx="37925" cy="200300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8012" extrusionOk="0">
                    <a:moveTo>
                      <a:pt x="0" y="0"/>
                    </a:moveTo>
                    <a:lnTo>
                      <a:pt x="0" y="8012"/>
                    </a:lnTo>
                    <a:lnTo>
                      <a:pt x="1517" y="8012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3449575" y="2020375"/>
                <a:ext cx="327625" cy="511525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20461" extrusionOk="0">
                    <a:moveTo>
                      <a:pt x="10185" y="1"/>
                    </a:moveTo>
                    <a:cubicBezTo>
                      <a:pt x="5477" y="1"/>
                      <a:pt x="1517" y="3486"/>
                      <a:pt x="951" y="8216"/>
                    </a:cubicBezTo>
                    <a:lnTo>
                      <a:pt x="566" y="11883"/>
                    </a:lnTo>
                    <a:cubicBezTo>
                      <a:pt x="0" y="16409"/>
                      <a:pt x="3576" y="20460"/>
                      <a:pt x="8216" y="20460"/>
                    </a:cubicBezTo>
                    <a:cubicBezTo>
                      <a:pt x="10932" y="20460"/>
                      <a:pt x="13104" y="18197"/>
                      <a:pt x="13104" y="15459"/>
                    </a:cubicBezTo>
                    <a:lnTo>
                      <a:pt x="13104" y="2830"/>
                    </a:lnTo>
                    <a:cubicBezTo>
                      <a:pt x="13104" y="1223"/>
                      <a:pt x="11792" y="1"/>
                      <a:pt x="10185" y="1"/>
                    </a:cubicBezTo>
                    <a:close/>
                  </a:path>
                </a:pathLst>
              </a:custGeom>
              <a:solidFill>
                <a:srgbClr val="FF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3829225" y="2020375"/>
                <a:ext cx="327625" cy="511525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20461" extrusionOk="0">
                    <a:moveTo>
                      <a:pt x="2920" y="1"/>
                    </a:moveTo>
                    <a:cubicBezTo>
                      <a:pt x="1313" y="1"/>
                      <a:pt x="0" y="1223"/>
                      <a:pt x="0" y="2830"/>
                    </a:cubicBezTo>
                    <a:lnTo>
                      <a:pt x="0" y="15459"/>
                    </a:lnTo>
                    <a:cubicBezTo>
                      <a:pt x="0" y="18197"/>
                      <a:pt x="2264" y="20460"/>
                      <a:pt x="4912" y="20460"/>
                    </a:cubicBezTo>
                    <a:cubicBezTo>
                      <a:pt x="9529" y="20460"/>
                      <a:pt x="13104" y="16409"/>
                      <a:pt x="12629" y="11883"/>
                    </a:cubicBezTo>
                    <a:lnTo>
                      <a:pt x="12154" y="8216"/>
                    </a:lnTo>
                    <a:cubicBezTo>
                      <a:pt x="11588" y="3486"/>
                      <a:pt x="7627" y="1"/>
                      <a:pt x="2920" y="1"/>
                    </a:cubicBezTo>
                    <a:close/>
                  </a:path>
                </a:pathLst>
              </a:custGeom>
              <a:solidFill>
                <a:srgbClr val="FFD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6"/>
              <p:cNvSpPr/>
              <p:nvPr/>
            </p:nvSpPr>
            <p:spPr>
              <a:xfrm>
                <a:off x="3694575" y="2138075"/>
                <a:ext cx="2172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5297" extrusionOk="0">
                    <a:moveTo>
                      <a:pt x="0" y="0"/>
                    </a:moveTo>
                    <a:lnTo>
                      <a:pt x="0" y="5296"/>
                    </a:lnTo>
                    <a:lnTo>
                      <a:pt x="8691" y="5296"/>
                    </a:lnTo>
                    <a:lnTo>
                      <a:pt x="8691" y="0"/>
                    </a:lnTo>
                    <a:close/>
                  </a:path>
                </a:pathLst>
              </a:custGeom>
              <a:solidFill>
                <a:srgbClr val="FB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6"/>
              <p:cNvSpPr/>
              <p:nvPr/>
            </p:nvSpPr>
            <p:spPr>
              <a:xfrm>
                <a:off x="2992400" y="3343225"/>
                <a:ext cx="626950" cy="2109900"/>
              </a:xfrm>
              <a:custGeom>
                <a:avLst/>
                <a:gdLst/>
                <a:ahLst/>
                <a:cxnLst/>
                <a:rect l="l" t="t" r="r" b="b"/>
                <a:pathLst>
                  <a:path w="25078" h="84396" extrusionOk="0">
                    <a:moveTo>
                      <a:pt x="11973" y="1"/>
                    </a:moveTo>
                    <a:lnTo>
                      <a:pt x="12810" y="79213"/>
                    </a:lnTo>
                    <a:lnTo>
                      <a:pt x="3396" y="80525"/>
                    </a:lnTo>
                    <a:cubicBezTo>
                      <a:pt x="1404" y="80797"/>
                      <a:pt x="1" y="82404"/>
                      <a:pt x="1" y="84395"/>
                    </a:cubicBezTo>
                    <a:lnTo>
                      <a:pt x="21026" y="84395"/>
                    </a:lnTo>
                    <a:lnTo>
                      <a:pt x="25077" y="1585"/>
                    </a:lnTo>
                    <a:lnTo>
                      <a:pt x="11973" y="1"/>
                    </a:lnTo>
                    <a:close/>
                  </a:path>
                </a:pathLst>
              </a:custGeom>
              <a:solidFill>
                <a:srgbClr val="DD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6"/>
              <p:cNvSpPr/>
              <p:nvPr/>
            </p:nvSpPr>
            <p:spPr>
              <a:xfrm>
                <a:off x="3987075" y="3343225"/>
                <a:ext cx="626950" cy="2109900"/>
              </a:xfrm>
              <a:custGeom>
                <a:avLst/>
                <a:gdLst/>
                <a:ahLst/>
                <a:cxnLst/>
                <a:rect l="l" t="t" r="r" b="b"/>
                <a:pathLst>
                  <a:path w="25078" h="84396" extrusionOk="0">
                    <a:moveTo>
                      <a:pt x="13105" y="1"/>
                    </a:moveTo>
                    <a:lnTo>
                      <a:pt x="1" y="1585"/>
                    </a:lnTo>
                    <a:lnTo>
                      <a:pt x="4052" y="84395"/>
                    </a:lnTo>
                    <a:lnTo>
                      <a:pt x="25077" y="84395"/>
                    </a:lnTo>
                    <a:cubicBezTo>
                      <a:pt x="25077" y="82404"/>
                      <a:pt x="23674" y="80797"/>
                      <a:pt x="21682" y="80525"/>
                    </a:cubicBezTo>
                    <a:lnTo>
                      <a:pt x="12267" y="79213"/>
                    </a:lnTo>
                    <a:lnTo>
                      <a:pt x="13105" y="1"/>
                    </a:lnTo>
                    <a:close/>
                  </a:path>
                </a:pathLst>
              </a:custGeom>
              <a:solidFill>
                <a:srgbClr val="DD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6"/>
              <p:cNvSpPr/>
              <p:nvPr/>
            </p:nvSpPr>
            <p:spPr>
              <a:xfrm>
                <a:off x="4041400" y="3439425"/>
                <a:ext cx="226350" cy="1063725"/>
              </a:xfrm>
              <a:custGeom>
                <a:avLst/>
                <a:gdLst/>
                <a:ahLst/>
                <a:cxnLst/>
                <a:rect l="l" t="t" r="r" b="b"/>
                <a:pathLst>
                  <a:path w="9054" h="42549" extrusionOk="0">
                    <a:moveTo>
                      <a:pt x="2264" y="0"/>
                    </a:moveTo>
                    <a:cubicBezTo>
                      <a:pt x="951" y="0"/>
                      <a:pt x="0" y="1132"/>
                      <a:pt x="0" y="2376"/>
                    </a:cubicBezTo>
                    <a:lnTo>
                      <a:pt x="1132" y="38678"/>
                    </a:lnTo>
                    <a:cubicBezTo>
                      <a:pt x="1223" y="40851"/>
                      <a:pt x="2920" y="42548"/>
                      <a:pt x="5093" y="42548"/>
                    </a:cubicBezTo>
                    <a:cubicBezTo>
                      <a:pt x="7265" y="42548"/>
                      <a:pt x="9053" y="40647"/>
                      <a:pt x="9053" y="38475"/>
                    </a:cubicBezTo>
                    <a:lnTo>
                      <a:pt x="8397" y="2263"/>
                    </a:lnTo>
                    <a:cubicBezTo>
                      <a:pt x="8397" y="1041"/>
                      <a:pt x="7446" y="0"/>
                      <a:pt x="62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6"/>
              <p:cNvSpPr/>
              <p:nvPr/>
            </p:nvSpPr>
            <p:spPr>
              <a:xfrm>
                <a:off x="4071950" y="3489200"/>
                <a:ext cx="160150" cy="9194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6778" extrusionOk="0">
                    <a:moveTo>
                      <a:pt x="1879" y="1"/>
                    </a:moveTo>
                    <a:cubicBezTo>
                      <a:pt x="861" y="1"/>
                      <a:pt x="1" y="838"/>
                      <a:pt x="1" y="1789"/>
                    </a:cubicBezTo>
                    <a:cubicBezTo>
                      <a:pt x="1" y="2739"/>
                      <a:pt x="747" y="3577"/>
                      <a:pt x="1698" y="3667"/>
                    </a:cubicBezTo>
                    <a:lnTo>
                      <a:pt x="2173" y="33655"/>
                    </a:lnTo>
                    <a:cubicBezTo>
                      <a:pt x="1517" y="33858"/>
                      <a:pt x="951" y="34424"/>
                      <a:pt x="951" y="35171"/>
                    </a:cubicBezTo>
                    <a:cubicBezTo>
                      <a:pt x="951" y="36121"/>
                      <a:pt x="1698" y="36778"/>
                      <a:pt x="2649" y="36778"/>
                    </a:cubicBezTo>
                    <a:cubicBezTo>
                      <a:pt x="3011" y="36778"/>
                      <a:pt x="3395" y="36597"/>
                      <a:pt x="3690" y="36393"/>
                    </a:cubicBezTo>
                    <a:cubicBezTo>
                      <a:pt x="3961" y="36597"/>
                      <a:pt x="4346" y="36778"/>
                      <a:pt x="4821" y="36778"/>
                    </a:cubicBezTo>
                    <a:cubicBezTo>
                      <a:pt x="5659" y="36778"/>
                      <a:pt x="6405" y="36121"/>
                      <a:pt x="6405" y="35171"/>
                    </a:cubicBezTo>
                    <a:cubicBezTo>
                      <a:pt x="6405" y="34424"/>
                      <a:pt x="5840" y="33768"/>
                      <a:pt x="5093" y="33564"/>
                    </a:cubicBezTo>
                    <a:lnTo>
                      <a:pt x="4618" y="3577"/>
                    </a:lnTo>
                    <a:cubicBezTo>
                      <a:pt x="5478" y="3486"/>
                      <a:pt x="6134" y="2739"/>
                      <a:pt x="6134" y="1789"/>
                    </a:cubicBezTo>
                    <a:cubicBezTo>
                      <a:pt x="6134" y="838"/>
                      <a:pt x="5387" y="1"/>
                      <a:pt x="4346" y="1"/>
                    </a:cubicBezTo>
                    <a:cubicBezTo>
                      <a:pt x="3871" y="1"/>
                      <a:pt x="3395" y="182"/>
                      <a:pt x="3124" y="476"/>
                    </a:cubicBezTo>
                    <a:cubicBezTo>
                      <a:pt x="2739" y="182"/>
                      <a:pt x="2354" y="1"/>
                      <a:pt x="1879" y="1"/>
                    </a:cubicBezTo>
                    <a:close/>
                  </a:path>
                </a:pathLst>
              </a:custGeom>
              <a:solidFill>
                <a:srgbClr val="F1F2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6"/>
              <p:cNvSpPr/>
              <p:nvPr/>
            </p:nvSpPr>
            <p:spPr>
              <a:xfrm>
                <a:off x="3829225" y="2088850"/>
                <a:ext cx="63400" cy="14825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5930" extrusionOk="0">
                    <a:moveTo>
                      <a:pt x="1313" y="0"/>
                    </a:moveTo>
                    <a:cubicBezTo>
                      <a:pt x="566" y="0"/>
                      <a:pt x="0" y="566"/>
                      <a:pt x="0" y="1223"/>
                    </a:cubicBezTo>
                    <a:lnTo>
                      <a:pt x="0" y="5930"/>
                    </a:lnTo>
                    <a:lnTo>
                      <a:pt x="2535" y="5930"/>
                    </a:lnTo>
                    <a:lnTo>
                      <a:pt x="2535" y="1223"/>
                    </a:lnTo>
                    <a:cubicBezTo>
                      <a:pt x="2535" y="566"/>
                      <a:pt x="1969" y="0"/>
                      <a:pt x="1313" y="0"/>
                    </a:cubicBezTo>
                    <a:close/>
                  </a:path>
                </a:pathLst>
              </a:custGeom>
              <a:solidFill>
                <a:srgbClr val="008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6"/>
              <p:cNvSpPr/>
              <p:nvPr/>
            </p:nvSpPr>
            <p:spPr>
              <a:xfrm>
                <a:off x="3739825" y="2169200"/>
                <a:ext cx="273300" cy="327625"/>
              </a:xfrm>
              <a:custGeom>
                <a:avLst/>
                <a:gdLst/>
                <a:ahLst/>
                <a:cxnLst/>
                <a:rect l="l" t="t" r="r" b="b"/>
                <a:pathLst>
                  <a:path w="10932" h="13105" extrusionOk="0">
                    <a:moveTo>
                      <a:pt x="6405" y="0"/>
                    </a:moveTo>
                    <a:cubicBezTo>
                      <a:pt x="2830" y="0"/>
                      <a:pt x="1" y="2920"/>
                      <a:pt x="1" y="6405"/>
                    </a:cubicBezTo>
                    <a:lnTo>
                      <a:pt x="1" y="8578"/>
                    </a:lnTo>
                    <a:cubicBezTo>
                      <a:pt x="1" y="11112"/>
                      <a:pt x="1970" y="13104"/>
                      <a:pt x="4527" y="13104"/>
                    </a:cubicBezTo>
                    <a:cubicBezTo>
                      <a:pt x="8012" y="13104"/>
                      <a:pt x="10932" y="10275"/>
                      <a:pt x="10932" y="6677"/>
                    </a:cubicBezTo>
                    <a:lnTo>
                      <a:pt x="10932" y="4527"/>
                    </a:lnTo>
                    <a:cubicBezTo>
                      <a:pt x="10932" y="2060"/>
                      <a:pt x="8850" y="0"/>
                      <a:pt x="6405" y="0"/>
                    </a:cubicBezTo>
                    <a:close/>
                  </a:path>
                </a:pathLst>
              </a:custGeom>
              <a:solidFill>
                <a:srgbClr val="E8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6"/>
              <p:cNvSpPr/>
              <p:nvPr/>
            </p:nvSpPr>
            <p:spPr>
              <a:xfrm>
                <a:off x="3911825" y="2065075"/>
                <a:ext cx="10130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9348" extrusionOk="0">
                    <a:moveTo>
                      <a:pt x="1970" y="1"/>
                    </a:moveTo>
                    <a:cubicBezTo>
                      <a:pt x="929" y="1"/>
                      <a:pt x="1" y="951"/>
                      <a:pt x="1" y="2083"/>
                    </a:cubicBezTo>
                    <a:lnTo>
                      <a:pt x="1" y="9348"/>
                    </a:lnTo>
                    <a:lnTo>
                      <a:pt x="4052" y="9348"/>
                    </a:lnTo>
                    <a:lnTo>
                      <a:pt x="4052" y="2083"/>
                    </a:lnTo>
                    <a:cubicBezTo>
                      <a:pt x="4052" y="951"/>
                      <a:pt x="3101" y="1"/>
                      <a:pt x="1970" y="1"/>
                    </a:cubicBezTo>
                    <a:close/>
                  </a:path>
                </a:pathLst>
              </a:custGeom>
              <a:solidFill>
                <a:srgbClr val="E8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6"/>
              <p:cNvSpPr/>
              <p:nvPr/>
            </p:nvSpPr>
            <p:spPr>
              <a:xfrm>
                <a:off x="3437700" y="3338125"/>
                <a:ext cx="136950" cy="156335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62534" extrusionOk="0">
                    <a:moveTo>
                      <a:pt x="4051" y="1"/>
                    </a:moveTo>
                    <a:cubicBezTo>
                      <a:pt x="3214" y="1"/>
                      <a:pt x="2558" y="567"/>
                      <a:pt x="2558" y="1427"/>
                    </a:cubicBezTo>
                    <a:lnTo>
                      <a:pt x="0" y="61017"/>
                    </a:lnTo>
                    <a:cubicBezTo>
                      <a:pt x="0" y="61764"/>
                      <a:pt x="566" y="62443"/>
                      <a:pt x="1335" y="62533"/>
                    </a:cubicBezTo>
                    <a:lnTo>
                      <a:pt x="1426" y="62533"/>
                    </a:lnTo>
                    <a:cubicBezTo>
                      <a:pt x="2173" y="62533"/>
                      <a:pt x="2829" y="61877"/>
                      <a:pt x="2829" y="61107"/>
                    </a:cubicBezTo>
                    <a:lnTo>
                      <a:pt x="5387" y="1517"/>
                    </a:lnTo>
                    <a:cubicBezTo>
                      <a:pt x="5477" y="657"/>
                      <a:pt x="4821" y="1"/>
                      <a:pt x="4051" y="1"/>
                    </a:cubicBezTo>
                    <a:close/>
                  </a:path>
                </a:pathLst>
              </a:custGeom>
              <a:solidFill>
                <a:srgbClr val="E5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6"/>
              <p:cNvSpPr/>
              <p:nvPr/>
            </p:nvSpPr>
            <p:spPr>
              <a:xfrm>
                <a:off x="3340950" y="3277025"/>
                <a:ext cx="169750" cy="186490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74596" extrusionOk="0">
                    <a:moveTo>
                      <a:pt x="2467" y="1"/>
                    </a:moveTo>
                    <a:cubicBezTo>
                      <a:pt x="1697" y="1"/>
                      <a:pt x="1041" y="566"/>
                      <a:pt x="1041" y="1404"/>
                    </a:cubicBezTo>
                    <a:lnTo>
                      <a:pt x="0" y="71382"/>
                    </a:lnTo>
                    <a:cubicBezTo>
                      <a:pt x="0" y="72242"/>
                      <a:pt x="294" y="73079"/>
                      <a:pt x="951" y="73645"/>
                    </a:cubicBezTo>
                    <a:cubicBezTo>
                      <a:pt x="1516" y="74302"/>
                      <a:pt x="2376" y="74596"/>
                      <a:pt x="3214" y="74596"/>
                    </a:cubicBezTo>
                    <a:cubicBezTo>
                      <a:pt x="4911" y="74596"/>
                      <a:pt x="6337" y="73261"/>
                      <a:pt x="6428" y="71563"/>
                    </a:cubicBezTo>
                    <a:lnTo>
                      <a:pt x="6699" y="63551"/>
                    </a:lnTo>
                    <a:cubicBezTo>
                      <a:pt x="6790" y="62805"/>
                      <a:pt x="6133" y="62148"/>
                      <a:pt x="5386" y="62058"/>
                    </a:cubicBezTo>
                    <a:cubicBezTo>
                      <a:pt x="4526" y="62058"/>
                      <a:pt x="3870" y="62623"/>
                      <a:pt x="3870" y="63461"/>
                    </a:cubicBezTo>
                    <a:lnTo>
                      <a:pt x="3508" y="71473"/>
                    </a:lnTo>
                    <a:cubicBezTo>
                      <a:pt x="3508" y="71563"/>
                      <a:pt x="3395" y="71767"/>
                      <a:pt x="3214" y="71767"/>
                    </a:cubicBezTo>
                    <a:cubicBezTo>
                      <a:pt x="3123" y="71767"/>
                      <a:pt x="3033" y="71676"/>
                      <a:pt x="2942" y="71676"/>
                    </a:cubicBezTo>
                    <a:cubicBezTo>
                      <a:pt x="2942" y="71563"/>
                      <a:pt x="2829" y="71563"/>
                      <a:pt x="2829" y="71382"/>
                    </a:cubicBezTo>
                    <a:lnTo>
                      <a:pt x="3961" y="1404"/>
                    </a:lnTo>
                    <a:cubicBezTo>
                      <a:pt x="3961" y="657"/>
                      <a:pt x="3304" y="1"/>
                      <a:pt x="2557" y="1"/>
                    </a:cubicBezTo>
                    <a:close/>
                  </a:path>
                </a:pathLst>
              </a:custGeom>
              <a:solidFill>
                <a:srgbClr val="467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6"/>
              <p:cNvSpPr/>
              <p:nvPr/>
            </p:nvSpPr>
            <p:spPr>
              <a:xfrm>
                <a:off x="3235125" y="240375"/>
                <a:ext cx="1105600" cy="763850"/>
              </a:xfrm>
              <a:custGeom>
                <a:avLst/>
                <a:gdLst/>
                <a:ahLst/>
                <a:cxnLst/>
                <a:rect l="l" t="t" r="r" b="b"/>
                <a:pathLst>
                  <a:path w="44224" h="30554" extrusionOk="0">
                    <a:moveTo>
                      <a:pt x="22067" y="1"/>
                    </a:moveTo>
                    <a:cubicBezTo>
                      <a:pt x="14802" y="1"/>
                      <a:pt x="18491" y="3486"/>
                      <a:pt x="18491" y="3486"/>
                    </a:cubicBezTo>
                    <a:cubicBezTo>
                      <a:pt x="18491" y="3486"/>
                      <a:pt x="15191" y="3040"/>
                      <a:pt x="11975" y="3040"/>
                    </a:cubicBezTo>
                    <a:cubicBezTo>
                      <a:pt x="9484" y="3040"/>
                      <a:pt x="7044" y="3307"/>
                      <a:pt x="6225" y="4255"/>
                    </a:cubicBezTo>
                    <a:cubicBezTo>
                      <a:pt x="4437" y="6428"/>
                      <a:pt x="8759" y="6881"/>
                      <a:pt x="8759" y="6881"/>
                    </a:cubicBezTo>
                    <a:cubicBezTo>
                      <a:pt x="8759" y="6881"/>
                      <a:pt x="1" y="10389"/>
                      <a:pt x="1314" y="11973"/>
                    </a:cubicBezTo>
                    <a:cubicBezTo>
                      <a:pt x="2379" y="13174"/>
                      <a:pt x="4014" y="13325"/>
                      <a:pt x="4771" y="13325"/>
                    </a:cubicBezTo>
                    <a:cubicBezTo>
                      <a:pt x="5028" y="13325"/>
                      <a:pt x="5184" y="13308"/>
                      <a:pt x="5184" y="13308"/>
                    </a:cubicBezTo>
                    <a:lnTo>
                      <a:pt x="5184" y="13308"/>
                    </a:lnTo>
                    <a:cubicBezTo>
                      <a:pt x="5184" y="13308"/>
                      <a:pt x="1223" y="16612"/>
                      <a:pt x="3780" y="18581"/>
                    </a:cubicBezTo>
                    <a:cubicBezTo>
                      <a:pt x="3871" y="18672"/>
                      <a:pt x="3961" y="18672"/>
                      <a:pt x="4052" y="18762"/>
                    </a:cubicBezTo>
                    <a:cubicBezTo>
                      <a:pt x="3101" y="24330"/>
                      <a:pt x="3577" y="30554"/>
                      <a:pt x="5568" y="30554"/>
                    </a:cubicBezTo>
                    <a:cubicBezTo>
                      <a:pt x="7741" y="30554"/>
                      <a:pt x="8963" y="23108"/>
                      <a:pt x="9325" y="18966"/>
                    </a:cubicBezTo>
                    <a:cubicBezTo>
                      <a:pt x="18016" y="18491"/>
                      <a:pt x="33292" y="15753"/>
                      <a:pt x="33293" y="15752"/>
                    </a:cubicBezTo>
                    <a:lnTo>
                      <a:pt x="33293" y="15752"/>
                    </a:lnTo>
                    <a:cubicBezTo>
                      <a:pt x="33293" y="15753"/>
                      <a:pt x="33207" y="19064"/>
                      <a:pt x="33978" y="19064"/>
                    </a:cubicBezTo>
                    <a:cubicBezTo>
                      <a:pt x="33998" y="19064"/>
                      <a:pt x="34018" y="19061"/>
                      <a:pt x="34039" y="19057"/>
                    </a:cubicBezTo>
                    <a:cubicBezTo>
                      <a:pt x="34899" y="18966"/>
                      <a:pt x="36597" y="16409"/>
                      <a:pt x="36597" y="16409"/>
                    </a:cubicBezTo>
                    <a:cubicBezTo>
                      <a:pt x="36597" y="16409"/>
                      <a:pt x="37615" y="30554"/>
                      <a:pt x="40648" y="30554"/>
                    </a:cubicBezTo>
                    <a:cubicBezTo>
                      <a:pt x="44224" y="30554"/>
                      <a:pt x="42821" y="10275"/>
                      <a:pt x="37253" y="10185"/>
                    </a:cubicBezTo>
                    <a:cubicBezTo>
                      <a:pt x="37253" y="10185"/>
                      <a:pt x="32523" y="1"/>
                      <a:pt x="22067" y="1"/>
                    </a:cubicBezTo>
                    <a:close/>
                  </a:path>
                </a:pathLst>
              </a:custGeom>
              <a:solidFill>
                <a:srgbClr val="7542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6"/>
              <p:cNvSpPr/>
              <p:nvPr/>
            </p:nvSpPr>
            <p:spPr>
              <a:xfrm>
                <a:off x="3725675" y="1029000"/>
                <a:ext cx="122250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7021" extrusionOk="0">
                    <a:moveTo>
                      <a:pt x="3834" y="0"/>
                    </a:moveTo>
                    <a:cubicBezTo>
                      <a:pt x="3669" y="0"/>
                      <a:pt x="3485" y="15"/>
                      <a:pt x="3282" y="50"/>
                    </a:cubicBezTo>
                    <a:cubicBezTo>
                      <a:pt x="2717" y="50"/>
                      <a:pt x="2151" y="344"/>
                      <a:pt x="1585" y="706"/>
                    </a:cubicBezTo>
                    <a:cubicBezTo>
                      <a:pt x="1019" y="1091"/>
                      <a:pt x="453" y="1657"/>
                      <a:pt x="182" y="2494"/>
                    </a:cubicBezTo>
                    <a:cubicBezTo>
                      <a:pt x="1" y="3264"/>
                      <a:pt x="1" y="4101"/>
                      <a:pt x="272" y="4757"/>
                    </a:cubicBezTo>
                    <a:cubicBezTo>
                      <a:pt x="453" y="5436"/>
                      <a:pt x="838" y="5889"/>
                      <a:pt x="1223" y="6274"/>
                    </a:cubicBezTo>
                    <a:cubicBezTo>
                      <a:pt x="1970" y="7021"/>
                      <a:pt x="2626" y="7021"/>
                      <a:pt x="2626" y="7021"/>
                    </a:cubicBezTo>
                    <a:cubicBezTo>
                      <a:pt x="2717" y="6930"/>
                      <a:pt x="2060" y="6658"/>
                      <a:pt x="1495" y="6002"/>
                    </a:cubicBezTo>
                    <a:cubicBezTo>
                      <a:pt x="929" y="5323"/>
                      <a:pt x="363" y="4010"/>
                      <a:pt x="838" y="2698"/>
                    </a:cubicBezTo>
                    <a:cubicBezTo>
                      <a:pt x="1223" y="1363"/>
                      <a:pt x="2445" y="706"/>
                      <a:pt x="3396" y="435"/>
                    </a:cubicBezTo>
                    <a:cubicBezTo>
                      <a:pt x="3701" y="360"/>
                      <a:pt x="3970" y="340"/>
                      <a:pt x="4193" y="340"/>
                    </a:cubicBezTo>
                    <a:cubicBezTo>
                      <a:pt x="4458" y="340"/>
                      <a:pt x="4658" y="369"/>
                      <a:pt x="4777" y="369"/>
                    </a:cubicBezTo>
                    <a:cubicBezTo>
                      <a:pt x="4833" y="369"/>
                      <a:pt x="4871" y="362"/>
                      <a:pt x="4889" y="344"/>
                    </a:cubicBezTo>
                    <a:cubicBezTo>
                      <a:pt x="4889" y="253"/>
                      <a:pt x="4522" y="0"/>
                      <a:pt x="3834" y="0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6"/>
              <p:cNvSpPr/>
              <p:nvPr/>
            </p:nvSpPr>
            <p:spPr>
              <a:xfrm>
                <a:off x="3831500" y="1162150"/>
                <a:ext cx="379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042" extrusionOk="0">
                    <a:moveTo>
                      <a:pt x="1212" y="0"/>
                    </a:moveTo>
                    <a:cubicBezTo>
                      <a:pt x="1044" y="0"/>
                      <a:pt x="809" y="105"/>
                      <a:pt x="566" y="291"/>
                    </a:cubicBezTo>
                    <a:cubicBezTo>
                      <a:pt x="294" y="472"/>
                      <a:pt x="0" y="767"/>
                      <a:pt x="181" y="948"/>
                    </a:cubicBezTo>
                    <a:cubicBezTo>
                      <a:pt x="221" y="1012"/>
                      <a:pt x="281" y="1042"/>
                      <a:pt x="359" y="1042"/>
                    </a:cubicBezTo>
                    <a:cubicBezTo>
                      <a:pt x="501" y="1042"/>
                      <a:pt x="702" y="942"/>
                      <a:pt x="951" y="767"/>
                    </a:cubicBezTo>
                    <a:cubicBezTo>
                      <a:pt x="1313" y="563"/>
                      <a:pt x="1516" y="291"/>
                      <a:pt x="1426" y="110"/>
                    </a:cubicBezTo>
                    <a:cubicBezTo>
                      <a:pt x="1384" y="36"/>
                      <a:pt x="1309" y="0"/>
                      <a:pt x="1212" y="0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6"/>
              <p:cNvSpPr/>
              <p:nvPr/>
            </p:nvSpPr>
            <p:spPr>
              <a:xfrm>
                <a:off x="3732475" y="1193175"/>
                <a:ext cx="1816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3459" extrusionOk="0">
                    <a:moveTo>
                      <a:pt x="7175" y="1"/>
                    </a:moveTo>
                    <a:cubicBezTo>
                      <a:pt x="7084" y="1"/>
                      <a:pt x="6971" y="454"/>
                      <a:pt x="6518" y="1132"/>
                    </a:cubicBezTo>
                    <a:cubicBezTo>
                      <a:pt x="6043" y="1789"/>
                      <a:pt x="5183" y="2536"/>
                      <a:pt x="4052" y="2717"/>
                    </a:cubicBezTo>
                    <a:cubicBezTo>
                      <a:pt x="3790" y="2780"/>
                      <a:pt x="3537" y="2807"/>
                      <a:pt x="3293" y="2807"/>
                    </a:cubicBezTo>
                    <a:cubicBezTo>
                      <a:pt x="2401" y="2807"/>
                      <a:pt x="1648" y="2434"/>
                      <a:pt x="1132" y="2060"/>
                    </a:cubicBezTo>
                    <a:cubicBezTo>
                      <a:pt x="476" y="1698"/>
                      <a:pt x="181" y="1223"/>
                      <a:pt x="91" y="1223"/>
                    </a:cubicBezTo>
                    <a:cubicBezTo>
                      <a:pt x="0" y="1314"/>
                      <a:pt x="181" y="1879"/>
                      <a:pt x="860" y="2445"/>
                    </a:cubicBezTo>
                    <a:cubicBezTo>
                      <a:pt x="1411" y="2920"/>
                      <a:pt x="2361" y="3459"/>
                      <a:pt x="3482" y="3459"/>
                    </a:cubicBezTo>
                    <a:cubicBezTo>
                      <a:pt x="3696" y="3459"/>
                      <a:pt x="3917" y="3439"/>
                      <a:pt x="4142" y="3396"/>
                    </a:cubicBezTo>
                    <a:cubicBezTo>
                      <a:pt x="5568" y="3101"/>
                      <a:pt x="6518" y="2151"/>
                      <a:pt x="6881" y="1404"/>
                    </a:cubicBezTo>
                    <a:cubicBezTo>
                      <a:pt x="7265" y="567"/>
                      <a:pt x="7265" y="1"/>
                      <a:pt x="7175" y="1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6"/>
              <p:cNvSpPr/>
              <p:nvPr/>
            </p:nvSpPr>
            <p:spPr>
              <a:xfrm>
                <a:off x="3572350" y="1027825"/>
                <a:ext cx="37375" cy="1133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4533" extrusionOk="0">
                    <a:moveTo>
                      <a:pt x="611" y="1"/>
                    </a:moveTo>
                    <a:cubicBezTo>
                      <a:pt x="596" y="1"/>
                      <a:pt x="581" y="3"/>
                      <a:pt x="566" y="6"/>
                    </a:cubicBezTo>
                    <a:cubicBezTo>
                      <a:pt x="272" y="6"/>
                      <a:pt x="1" y="1047"/>
                      <a:pt x="182" y="2270"/>
                    </a:cubicBezTo>
                    <a:cubicBezTo>
                      <a:pt x="272" y="3582"/>
                      <a:pt x="657" y="4533"/>
                      <a:pt x="1042" y="4533"/>
                    </a:cubicBezTo>
                    <a:cubicBezTo>
                      <a:pt x="1313" y="4442"/>
                      <a:pt x="1494" y="3401"/>
                      <a:pt x="1404" y="2179"/>
                    </a:cubicBezTo>
                    <a:cubicBezTo>
                      <a:pt x="1317" y="1007"/>
                      <a:pt x="959" y="1"/>
                      <a:pt x="611" y="1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6"/>
              <p:cNvSpPr/>
              <p:nvPr/>
            </p:nvSpPr>
            <p:spPr>
              <a:xfrm>
                <a:off x="4005750" y="999525"/>
                <a:ext cx="379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4359" extrusionOk="0">
                    <a:moveTo>
                      <a:pt x="528" y="1"/>
                    </a:moveTo>
                    <a:cubicBezTo>
                      <a:pt x="511" y="1"/>
                      <a:pt x="493" y="3"/>
                      <a:pt x="476" y="7"/>
                    </a:cubicBezTo>
                    <a:cubicBezTo>
                      <a:pt x="204" y="7"/>
                      <a:pt x="1" y="1048"/>
                      <a:pt x="114" y="2270"/>
                    </a:cubicBezTo>
                    <a:cubicBezTo>
                      <a:pt x="287" y="3438"/>
                      <a:pt x="646" y="4358"/>
                      <a:pt x="994" y="4358"/>
                    </a:cubicBezTo>
                    <a:cubicBezTo>
                      <a:pt x="1010" y="4358"/>
                      <a:pt x="1026" y="4356"/>
                      <a:pt x="1042" y="4352"/>
                    </a:cubicBezTo>
                    <a:cubicBezTo>
                      <a:pt x="1336" y="4352"/>
                      <a:pt x="1517" y="3311"/>
                      <a:pt x="1426" y="2089"/>
                    </a:cubicBezTo>
                    <a:cubicBezTo>
                      <a:pt x="1254" y="900"/>
                      <a:pt x="895" y="1"/>
                      <a:pt x="528" y="1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6"/>
              <p:cNvSpPr/>
              <p:nvPr/>
            </p:nvSpPr>
            <p:spPr>
              <a:xfrm>
                <a:off x="3480125" y="833700"/>
                <a:ext cx="157875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4089" extrusionOk="0">
                    <a:moveTo>
                      <a:pt x="4658" y="1"/>
                    </a:moveTo>
                    <a:cubicBezTo>
                      <a:pt x="3958" y="1"/>
                      <a:pt x="3083" y="152"/>
                      <a:pt x="2264" y="597"/>
                    </a:cubicBezTo>
                    <a:cubicBezTo>
                      <a:pt x="1223" y="1253"/>
                      <a:pt x="566" y="2113"/>
                      <a:pt x="295" y="2860"/>
                    </a:cubicBezTo>
                    <a:cubicBezTo>
                      <a:pt x="1" y="3516"/>
                      <a:pt x="1" y="3992"/>
                      <a:pt x="204" y="4082"/>
                    </a:cubicBezTo>
                    <a:cubicBezTo>
                      <a:pt x="214" y="4086"/>
                      <a:pt x="224" y="4088"/>
                      <a:pt x="235" y="4088"/>
                    </a:cubicBezTo>
                    <a:cubicBezTo>
                      <a:pt x="530" y="4088"/>
                      <a:pt x="1280" y="2645"/>
                      <a:pt x="2830" y="1729"/>
                    </a:cubicBezTo>
                    <a:cubicBezTo>
                      <a:pt x="4527" y="801"/>
                      <a:pt x="6224" y="982"/>
                      <a:pt x="6224" y="597"/>
                    </a:cubicBezTo>
                    <a:cubicBezTo>
                      <a:pt x="6315" y="416"/>
                      <a:pt x="5953" y="122"/>
                      <a:pt x="5183" y="31"/>
                    </a:cubicBezTo>
                    <a:cubicBezTo>
                      <a:pt x="5024" y="12"/>
                      <a:pt x="4847" y="1"/>
                      <a:pt x="4658" y="1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6"/>
              <p:cNvSpPr/>
              <p:nvPr/>
            </p:nvSpPr>
            <p:spPr>
              <a:xfrm>
                <a:off x="3944650" y="777225"/>
                <a:ext cx="17937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3101" extrusionOk="0">
                    <a:moveTo>
                      <a:pt x="2176" y="0"/>
                    </a:moveTo>
                    <a:cubicBezTo>
                      <a:pt x="1788" y="0"/>
                      <a:pt x="1436" y="44"/>
                      <a:pt x="1132" y="117"/>
                    </a:cubicBezTo>
                    <a:cubicBezTo>
                      <a:pt x="385" y="321"/>
                      <a:pt x="0" y="593"/>
                      <a:pt x="0" y="683"/>
                    </a:cubicBezTo>
                    <a:cubicBezTo>
                      <a:pt x="91" y="1068"/>
                      <a:pt x="1788" y="887"/>
                      <a:pt x="3689" y="1543"/>
                    </a:cubicBezTo>
                    <a:cubicBezTo>
                      <a:pt x="5291" y="2131"/>
                      <a:pt x="6439" y="3101"/>
                      <a:pt x="6937" y="3101"/>
                    </a:cubicBezTo>
                    <a:cubicBezTo>
                      <a:pt x="6995" y="3101"/>
                      <a:pt x="7044" y="3088"/>
                      <a:pt x="7084" y="3060"/>
                    </a:cubicBezTo>
                    <a:cubicBezTo>
                      <a:pt x="7175" y="2946"/>
                      <a:pt x="6971" y="2494"/>
                      <a:pt x="6518" y="1928"/>
                    </a:cubicBezTo>
                    <a:cubicBezTo>
                      <a:pt x="6043" y="1362"/>
                      <a:pt x="5183" y="683"/>
                      <a:pt x="4052" y="321"/>
                    </a:cubicBezTo>
                    <a:cubicBezTo>
                      <a:pt x="3380" y="93"/>
                      <a:pt x="2741" y="0"/>
                      <a:pt x="2176" y="0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6"/>
              <p:cNvSpPr/>
              <p:nvPr/>
            </p:nvSpPr>
            <p:spPr>
              <a:xfrm>
                <a:off x="4269975" y="966875"/>
                <a:ext cx="61150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5183" extrusionOk="0">
                    <a:moveTo>
                      <a:pt x="2445" y="0"/>
                    </a:moveTo>
                    <a:cubicBezTo>
                      <a:pt x="2355" y="0"/>
                      <a:pt x="2083" y="91"/>
                      <a:pt x="1698" y="453"/>
                    </a:cubicBezTo>
                    <a:cubicBezTo>
                      <a:pt x="1223" y="837"/>
                      <a:pt x="748" y="1403"/>
                      <a:pt x="386" y="2150"/>
                    </a:cubicBezTo>
                    <a:cubicBezTo>
                      <a:pt x="91" y="3010"/>
                      <a:pt x="1" y="3757"/>
                      <a:pt x="1" y="4323"/>
                    </a:cubicBezTo>
                    <a:cubicBezTo>
                      <a:pt x="1" y="4798"/>
                      <a:pt x="91" y="5183"/>
                      <a:pt x="91" y="5183"/>
                    </a:cubicBezTo>
                    <a:cubicBezTo>
                      <a:pt x="182" y="5183"/>
                      <a:pt x="182" y="4798"/>
                      <a:pt x="182" y="4323"/>
                    </a:cubicBezTo>
                    <a:cubicBezTo>
                      <a:pt x="295" y="3757"/>
                      <a:pt x="386" y="3101"/>
                      <a:pt x="748" y="2354"/>
                    </a:cubicBezTo>
                    <a:cubicBezTo>
                      <a:pt x="1042" y="1584"/>
                      <a:pt x="1517" y="1019"/>
                      <a:pt x="1789" y="656"/>
                    </a:cubicBezTo>
                    <a:cubicBezTo>
                      <a:pt x="2174" y="272"/>
                      <a:pt x="2445" y="91"/>
                      <a:pt x="2445" y="0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6"/>
              <p:cNvSpPr/>
              <p:nvPr/>
            </p:nvSpPr>
            <p:spPr>
              <a:xfrm>
                <a:off x="4279600" y="1016100"/>
                <a:ext cx="2605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2558" extrusionOk="0">
                    <a:moveTo>
                      <a:pt x="566" y="0"/>
                    </a:moveTo>
                    <a:cubicBezTo>
                      <a:pt x="476" y="0"/>
                      <a:pt x="838" y="566"/>
                      <a:pt x="657" y="1313"/>
                    </a:cubicBezTo>
                    <a:cubicBezTo>
                      <a:pt x="476" y="2082"/>
                      <a:pt x="1" y="2444"/>
                      <a:pt x="91" y="2557"/>
                    </a:cubicBezTo>
                    <a:cubicBezTo>
                      <a:pt x="91" y="2557"/>
                      <a:pt x="272" y="2557"/>
                      <a:pt x="476" y="2354"/>
                    </a:cubicBezTo>
                    <a:cubicBezTo>
                      <a:pt x="657" y="2173"/>
                      <a:pt x="838" y="1788"/>
                      <a:pt x="928" y="1426"/>
                    </a:cubicBezTo>
                    <a:cubicBezTo>
                      <a:pt x="1042" y="951"/>
                      <a:pt x="928" y="566"/>
                      <a:pt x="838" y="385"/>
                    </a:cubicBezTo>
                    <a:cubicBezTo>
                      <a:pt x="747" y="91"/>
                      <a:pt x="657" y="0"/>
                      <a:pt x="566" y="0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6"/>
              <p:cNvSpPr/>
              <p:nvPr/>
            </p:nvSpPr>
            <p:spPr>
              <a:xfrm>
                <a:off x="3263425" y="944800"/>
                <a:ext cx="63400" cy="12790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5116" extrusionOk="0">
                    <a:moveTo>
                      <a:pt x="116" y="0"/>
                    </a:moveTo>
                    <a:cubicBezTo>
                      <a:pt x="100" y="0"/>
                      <a:pt x="91" y="8"/>
                      <a:pt x="91" y="23"/>
                    </a:cubicBezTo>
                    <a:cubicBezTo>
                      <a:pt x="0" y="23"/>
                      <a:pt x="272" y="204"/>
                      <a:pt x="657" y="589"/>
                    </a:cubicBezTo>
                    <a:cubicBezTo>
                      <a:pt x="1042" y="1064"/>
                      <a:pt x="1404" y="1630"/>
                      <a:pt x="1788" y="2286"/>
                    </a:cubicBezTo>
                    <a:cubicBezTo>
                      <a:pt x="2083" y="3033"/>
                      <a:pt x="2264" y="3803"/>
                      <a:pt x="2264" y="4278"/>
                    </a:cubicBezTo>
                    <a:cubicBezTo>
                      <a:pt x="2354" y="4844"/>
                      <a:pt x="2264" y="5115"/>
                      <a:pt x="2354" y="5115"/>
                    </a:cubicBezTo>
                    <a:cubicBezTo>
                      <a:pt x="2354" y="5115"/>
                      <a:pt x="2445" y="4844"/>
                      <a:pt x="2535" y="4278"/>
                    </a:cubicBezTo>
                    <a:cubicBezTo>
                      <a:pt x="2535" y="3712"/>
                      <a:pt x="2445" y="2943"/>
                      <a:pt x="2083" y="2196"/>
                    </a:cubicBezTo>
                    <a:cubicBezTo>
                      <a:pt x="1698" y="1449"/>
                      <a:pt x="1223" y="770"/>
                      <a:pt x="838" y="498"/>
                    </a:cubicBezTo>
                    <a:cubicBezTo>
                      <a:pt x="462" y="179"/>
                      <a:pt x="196" y="0"/>
                      <a:pt x="116" y="0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6"/>
              <p:cNvSpPr/>
              <p:nvPr/>
            </p:nvSpPr>
            <p:spPr>
              <a:xfrm>
                <a:off x="3289450" y="992325"/>
                <a:ext cx="2605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2594" extrusionOk="0">
                    <a:moveTo>
                      <a:pt x="476" y="1"/>
                    </a:moveTo>
                    <a:lnTo>
                      <a:pt x="476" y="1"/>
                    </a:lnTo>
                    <a:cubicBezTo>
                      <a:pt x="476" y="1"/>
                      <a:pt x="272" y="114"/>
                      <a:pt x="182" y="385"/>
                    </a:cubicBezTo>
                    <a:cubicBezTo>
                      <a:pt x="91" y="679"/>
                      <a:pt x="1" y="1042"/>
                      <a:pt x="91" y="1426"/>
                    </a:cubicBezTo>
                    <a:cubicBezTo>
                      <a:pt x="182" y="1902"/>
                      <a:pt x="363" y="2173"/>
                      <a:pt x="657" y="2377"/>
                    </a:cubicBezTo>
                    <a:cubicBezTo>
                      <a:pt x="789" y="2509"/>
                      <a:pt x="934" y="2593"/>
                      <a:pt x="1002" y="2593"/>
                    </a:cubicBezTo>
                    <a:cubicBezTo>
                      <a:pt x="1027" y="2593"/>
                      <a:pt x="1042" y="2582"/>
                      <a:pt x="1042" y="2558"/>
                    </a:cubicBezTo>
                    <a:cubicBezTo>
                      <a:pt x="1042" y="2467"/>
                      <a:pt x="566" y="2083"/>
                      <a:pt x="476" y="1426"/>
                    </a:cubicBezTo>
                    <a:cubicBezTo>
                      <a:pt x="272" y="679"/>
                      <a:pt x="566" y="114"/>
                      <a:pt x="476" y="1"/>
                    </a:cubicBezTo>
                    <a:close/>
                  </a:path>
                </a:pathLst>
              </a:custGeom>
              <a:solidFill>
                <a:srgbClr val="9F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1" name="Google Shape;1481;p26"/>
          <p:cNvGrpSpPr/>
          <p:nvPr/>
        </p:nvGrpSpPr>
        <p:grpSpPr>
          <a:xfrm>
            <a:off x="423465" y="2046434"/>
            <a:ext cx="4980500" cy="417900"/>
            <a:chOff x="1842025" y="1778250"/>
            <a:chExt cx="4980500" cy="417900"/>
          </a:xfrm>
        </p:grpSpPr>
        <p:sp>
          <p:nvSpPr>
            <p:cNvPr id="1482" name="Google Shape;1482;p26"/>
            <p:cNvSpPr/>
            <p:nvPr/>
          </p:nvSpPr>
          <p:spPr>
            <a:xfrm>
              <a:off x="1842025" y="1778250"/>
              <a:ext cx="1643700" cy="4179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83" name="Google Shape;1483;p26"/>
            <p:cNvCxnSpPr/>
            <p:nvPr/>
          </p:nvCxnSpPr>
          <p:spPr>
            <a:xfrm rot="10800000" flipH="1">
              <a:off x="3478425" y="1988200"/>
              <a:ext cx="3344100" cy="150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84" name="Google Shape;1484;p26"/>
          <p:cNvGrpSpPr/>
          <p:nvPr/>
        </p:nvGrpSpPr>
        <p:grpSpPr>
          <a:xfrm>
            <a:off x="2230723" y="2645948"/>
            <a:ext cx="3157209" cy="605851"/>
            <a:chOff x="3890161" y="2903145"/>
            <a:chExt cx="3157209" cy="605851"/>
          </a:xfrm>
        </p:grpSpPr>
        <p:cxnSp>
          <p:nvCxnSpPr>
            <p:cNvPr id="1485" name="Google Shape;1485;p26"/>
            <p:cNvCxnSpPr>
              <a:cxnSpLocks/>
              <a:stCxn id="1486" idx="3"/>
            </p:cNvCxnSpPr>
            <p:nvPr/>
          </p:nvCxnSpPr>
          <p:spPr>
            <a:xfrm>
              <a:off x="5555496" y="3206071"/>
              <a:ext cx="1491874" cy="10361"/>
            </a:xfrm>
            <a:prstGeom prst="straightConnector1">
              <a:avLst/>
            </a:prstGeom>
            <a:noFill/>
            <a:ln w="19050" cap="flat" cmpd="sng">
              <a:solidFill>
                <a:srgbClr val="FF787F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486" name="Google Shape;1486;p26"/>
            <p:cNvSpPr/>
            <p:nvPr/>
          </p:nvSpPr>
          <p:spPr>
            <a:xfrm>
              <a:off x="3890161" y="2903145"/>
              <a:ext cx="1665335" cy="605851"/>
            </a:xfrm>
            <a:prstGeom prst="rect">
              <a:avLst/>
            </a:prstGeom>
            <a:solidFill>
              <a:srgbClr val="FF787F"/>
            </a:solidFill>
            <a:ln w="19050" cap="flat" cmpd="sng">
              <a:solidFill>
                <a:srgbClr val="FF78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26"/>
          <p:cNvGrpSpPr/>
          <p:nvPr/>
        </p:nvGrpSpPr>
        <p:grpSpPr>
          <a:xfrm>
            <a:off x="1892174" y="1066410"/>
            <a:ext cx="3445637" cy="417900"/>
            <a:chOff x="2023750" y="3874475"/>
            <a:chExt cx="3445637" cy="417900"/>
          </a:xfrm>
        </p:grpSpPr>
        <p:cxnSp>
          <p:nvCxnSpPr>
            <p:cNvPr id="1488" name="Google Shape;1488;p26"/>
            <p:cNvCxnSpPr>
              <a:cxnSpLocks/>
            </p:cNvCxnSpPr>
            <p:nvPr/>
          </p:nvCxnSpPr>
          <p:spPr>
            <a:xfrm>
              <a:off x="3425850" y="4083425"/>
              <a:ext cx="2043537" cy="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489" name="Google Shape;1489;p26"/>
            <p:cNvSpPr/>
            <p:nvPr/>
          </p:nvSpPr>
          <p:spPr>
            <a:xfrm>
              <a:off x="2023750" y="3874475"/>
              <a:ext cx="1402100" cy="4179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0" name="Google Shape;1490;p26"/>
          <p:cNvSpPr txBox="1">
            <a:spLocks noGrp="1"/>
          </p:cNvSpPr>
          <p:nvPr>
            <p:ph type="ctrTitle" idx="4294967295"/>
          </p:nvPr>
        </p:nvSpPr>
        <p:spPr>
          <a:xfrm>
            <a:off x="1787448" y="1071952"/>
            <a:ext cx="1599221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Blink Rate</a:t>
            </a:r>
            <a:endParaRPr sz="1800" dirty="0"/>
          </a:p>
        </p:txBody>
      </p:sp>
      <p:sp>
        <p:nvSpPr>
          <p:cNvPr id="1491" name="Google Shape;1491;p26"/>
          <p:cNvSpPr txBox="1">
            <a:spLocks noGrp="1"/>
          </p:cNvSpPr>
          <p:nvPr>
            <p:ph type="ctrTitle" idx="4294967295"/>
          </p:nvPr>
        </p:nvSpPr>
        <p:spPr>
          <a:xfrm flipH="1">
            <a:off x="2215052" y="2571750"/>
            <a:ext cx="16452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Urinary/Sexual Dysfunction</a:t>
            </a:r>
            <a:endParaRPr sz="1800" dirty="0"/>
          </a:p>
        </p:txBody>
      </p:sp>
      <p:sp>
        <p:nvSpPr>
          <p:cNvPr id="1493" name="Google Shape;1493;p26"/>
          <p:cNvSpPr txBox="1">
            <a:spLocks noGrp="1"/>
          </p:cNvSpPr>
          <p:nvPr>
            <p:ph type="ctrTitle" idx="4294967295"/>
          </p:nvPr>
        </p:nvSpPr>
        <p:spPr>
          <a:xfrm>
            <a:off x="347915" y="2037734"/>
            <a:ext cx="16452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Constipation</a:t>
            </a:r>
            <a:endParaRPr sz="1800" dirty="0"/>
          </a:p>
        </p:txBody>
      </p:sp>
      <p:sp>
        <p:nvSpPr>
          <p:cNvPr id="1495" name="Google Shape;1495;p26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1497" name="Google Shape;1497;p26"/>
          <p:cNvSpPr txBox="1">
            <a:spLocks noGrp="1"/>
          </p:cNvSpPr>
          <p:nvPr>
            <p:ph type="title"/>
          </p:nvPr>
        </p:nvSpPr>
        <p:spPr>
          <a:xfrm>
            <a:off x="-128966" y="714761"/>
            <a:ext cx="2359689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PRODROMAL STAGE</a:t>
            </a:r>
            <a:endParaRPr sz="2400" dirty="0"/>
          </a:p>
        </p:txBody>
      </p:sp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FCCE5EB3-F131-1E45-A36C-C286F5DA4F0E}"/>
              </a:ext>
            </a:extLst>
          </p:cNvPr>
          <p:cNvCxnSpPr>
            <a:cxnSpLocks/>
          </p:cNvCxnSpPr>
          <p:nvPr/>
        </p:nvCxnSpPr>
        <p:spPr>
          <a:xfrm>
            <a:off x="2113814" y="1174454"/>
            <a:ext cx="0" cy="20394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7" name="Google Shape;1481;p26">
            <a:extLst>
              <a:ext uri="{FF2B5EF4-FFF2-40B4-BE49-F238E27FC236}">
                <a16:creationId xmlns:a16="http://schemas.microsoft.com/office/drawing/2014/main" id="{DE308D97-7FDE-5345-ACEB-F6B1119FB17F}"/>
              </a:ext>
            </a:extLst>
          </p:cNvPr>
          <p:cNvGrpSpPr/>
          <p:nvPr/>
        </p:nvGrpSpPr>
        <p:grpSpPr>
          <a:xfrm rot="10800000">
            <a:off x="6063920" y="667709"/>
            <a:ext cx="2935224" cy="417900"/>
            <a:chOff x="1067127" y="1778250"/>
            <a:chExt cx="3831155" cy="417900"/>
          </a:xfrm>
        </p:grpSpPr>
        <p:sp>
          <p:nvSpPr>
            <p:cNvPr id="68" name="Google Shape;1482;p26">
              <a:extLst>
                <a:ext uri="{FF2B5EF4-FFF2-40B4-BE49-F238E27FC236}">
                  <a16:creationId xmlns:a16="http://schemas.microsoft.com/office/drawing/2014/main" id="{122ABD5B-C344-8E47-B0B3-ECCB36B994DA}"/>
                </a:ext>
              </a:extLst>
            </p:cNvPr>
            <p:cNvSpPr/>
            <p:nvPr/>
          </p:nvSpPr>
          <p:spPr>
            <a:xfrm>
              <a:off x="1067127" y="1778250"/>
              <a:ext cx="2418599" cy="4179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" name="Google Shape;1483;p26">
              <a:extLst>
                <a:ext uri="{FF2B5EF4-FFF2-40B4-BE49-F238E27FC236}">
                  <a16:creationId xmlns:a16="http://schemas.microsoft.com/office/drawing/2014/main" id="{87D6093C-CC6D-FD4B-81EF-95F6BBCD544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478423" y="1989700"/>
              <a:ext cx="1419859" cy="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5" name="Dikdörtgen 4">
            <a:extLst>
              <a:ext uri="{FF2B5EF4-FFF2-40B4-BE49-F238E27FC236}">
                <a16:creationId xmlns:a16="http://schemas.microsoft.com/office/drawing/2014/main" id="{0F820F01-BDD4-A145-B48B-0C9455330309}"/>
              </a:ext>
            </a:extLst>
          </p:cNvPr>
          <p:cNvSpPr/>
          <p:nvPr/>
        </p:nvSpPr>
        <p:spPr>
          <a:xfrm>
            <a:off x="7156087" y="70416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REM Sleep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2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D5CEAD7-A0E9-9040-BBAE-5CCA260EA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6</a:t>
            </a:fld>
            <a:endParaRPr lang="e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7130E51-201D-BD42-AF8E-DF4B9D1B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763" y="679110"/>
            <a:ext cx="2081202" cy="290400"/>
          </a:xfrm>
        </p:spPr>
        <p:txBody>
          <a:bodyPr/>
          <a:lstStyle/>
          <a:p>
            <a:r>
              <a:rPr lang="en-US" sz="2400" dirty="0"/>
              <a:t>STUDY PURPOSE</a:t>
            </a:r>
          </a:p>
        </p:txBody>
      </p:sp>
      <p:pic>
        <p:nvPicPr>
          <p:cNvPr id="5" name="İçerik Yer Tutucusu 4" descr="Tam isabet">
            <a:extLst>
              <a:ext uri="{FF2B5EF4-FFF2-40B4-BE49-F238E27FC236}">
                <a16:creationId xmlns:a16="http://schemas.microsoft.com/office/drawing/2014/main" id="{8D4065C2-0F44-5046-A0A8-0060A2E55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0913" y="-74505"/>
            <a:ext cx="2113087" cy="211308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47348930-D6F2-3E4E-8347-1B4749B94163}"/>
              </a:ext>
            </a:extLst>
          </p:cNvPr>
          <p:cNvSpPr/>
          <p:nvPr/>
        </p:nvSpPr>
        <p:spPr>
          <a:xfrm>
            <a:off x="731202" y="2014991"/>
            <a:ext cx="5963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Early diagnosis can lead to </a:t>
            </a:r>
            <a:r>
              <a:rPr lang="en-US" sz="1800" b="1" dirty="0">
                <a:solidFill>
                  <a:srgbClr val="434343"/>
                </a:solidFill>
                <a:latin typeface="Saira Condensed"/>
                <a:sym typeface="Saira Condensed"/>
              </a:rPr>
              <a:t>early treatment</a:t>
            </a:r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, so the detection of these markers is an objective, effective and timely auxiliary diagnosis method</a:t>
            </a:r>
          </a:p>
          <a:p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 </a:t>
            </a:r>
            <a:endParaRPr lang="en-US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68E8745-705D-A64F-BCBA-96E818CEDD9F}"/>
              </a:ext>
            </a:extLst>
          </p:cNvPr>
          <p:cNvSpPr/>
          <p:nvPr/>
        </p:nvSpPr>
        <p:spPr>
          <a:xfrm>
            <a:off x="731203" y="1091661"/>
            <a:ext cx="6035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Our study sought to discover possible biochemical parameters to </a:t>
            </a:r>
            <a:r>
              <a:rPr lang="en-US" sz="1800" b="1" dirty="0">
                <a:solidFill>
                  <a:srgbClr val="434343"/>
                </a:solidFill>
                <a:latin typeface="Saira Condensed"/>
                <a:sym typeface="Saira Condensed"/>
              </a:rPr>
              <a:t>ease the diagnosis of PD</a:t>
            </a:r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, thus prevent a further degeneration on the dopaminergic neurons    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44C4097-1430-024B-95E7-09A7F47B7EBF}"/>
              </a:ext>
            </a:extLst>
          </p:cNvPr>
          <p:cNvSpPr/>
          <p:nvPr/>
        </p:nvSpPr>
        <p:spPr>
          <a:xfrm>
            <a:off x="731203" y="2952982"/>
            <a:ext cx="5963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The parameters might also be useful to determine </a:t>
            </a:r>
            <a:r>
              <a:rPr lang="en-US" sz="1800" b="1" dirty="0">
                <a:solidFill>
                  <a:srgbClr val="434343"/>
                </a:solidFill>
                <a:latin typeface="Saira Condensed"/>
                <a:sym typeface="Saira Condensed"/>
              </a:rPr>
              <a:t>the prognosis and severity</a:t>
            </a:r>
            <a:r>
              <a:rPr lang="en-US" sz="1800" dirty="0">
                <a:solidFill>
                  <a:srgbClr val="434343"/>
                </a:solidFill>
                <a:latin typeface="Saira Condensed"/>
                <a:sym typeface="Saira Condensed"/>
              </a:rPr>
              <a:t> of the disease </a:t>
            </a:r>
          </a:p>
        </p:txBody>
      </p:sp>
    </p:spTree>
    <p:extLst>
      <p:ext uri="{BB962C8B-B14F-4D97-AF65-F5344CB8AC3E}">
        <p14:creationId xmlns:p14="http://schemas.microsoft.com/office/powerpoint/2010/main" val="358932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3"/>
          <p:cNvSpPr txBox="1">
            <a:spLocks noGrp="1"/>
          </p:cNvSpPr>
          <p:nvPr>
            <p:ph type="subTitle" idx="1"/>
          </p:nvPr>
        </p:nvSpPr>
        <p:spPr>
          <a:xfrm>
            <a:off x="1148600" y="3652025"/>
            <a:ext cx="1881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tr-TR" sz="1400" dirty="0" err="1"/>
              <a:t>Oxidative</a:t>
            </a:r>
            <a:r>
              <a:rPr lang="tr-TR" sz="1400" dirty="0"/>
              <a:t> </a:t>
            </a:r>
            <a:r>
              <a:rPr lang="tr-TR" sz="1400" dirty="0" err="1"/>
              <a:t>Stress</a:t>
            </a:r>
            <a:r>
              <a:rPr lang="tr-TR" sz="1400" dirty="0"/>
              <a:t> </a:t>
            </a: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7" name="Google Shape;1357;p23"/>
          <p:cNvSpPr txBox="1">
            <a:spLocks noGrp="1"/>
          </p:cNvSpPr>
          <p:nvPr>
            <p:ph type="subTitle" idx="2"/>
          </p:nvPr>
        </p:nvSpPr>
        <p:spPr>
          <a:xfrm>
            <a:off x="3642178" y="3652953"/>
            <a:ext cx="2123739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tr-TR" sz="1400" dirty="0" err="1"/>
              <a:t>Progressive</a:t>
            </a:r>
            <a:r>
              <a:rPr lang="tr-TR" sz="1400" dirty="0"/>
              <a:t> </a:t>
            </a:r>
            <a:r>
              <a:rPr lang="tr-TR" sz="1400" dirty="0" err="1"/>
              <a:t>loss</a:t>
            </a:r>
            <a:r>
              <a:rPr lang="tr-TR" sz="1400" dirty="0"/>
              <a:t> of </a:t>
            </a:r>
          </a:p>
          <a:p>
            <a:pPr lvl="0" algn="l"/>
            <a:r>
              <a:rPr lang="tr-TR" sz="1400" dirty="0"/>
              <a:t>DA </a:t>
            </a:r>
            <a:r>
              <a:rPr lang="tr-TR" sz="1400" dirty="0" err="1"/>
              <a:t>neurons</a:t>
            </a:r>
            <a:r>
              <a:rPr lang="tr-TR" sz="1400" dirty="0"/>
              <a:t> in </a:t>
            </a:r>
            <a:r>
              <a:rPr lang="tr-TR" sz="1400" dirty="0" err="1"/>
              <a:t>SNpc</a:t>
            </a:r>
            <a:endParaRPr lang="en-US" sz="1400" dirty="0"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3"/>
          </p:nvPr>
        </p:nvSpPr>
        <p:spPr>
          <a:xfrm>
            <a:off x="6114100" y="3652025"/>
            <a:ext cx="156837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tr-TR" sz="1400" dirty="0" err="1"/>
              <a:t>Accumulation</a:t>
            </a:r>
            <a:r>
              <a:rPr lang="tr-TR" sz="1400" dirty="0"/>
              <a:t> of </a:t>
            </a:r>
          </a:p>
          <a:p>
            <a:pPr marL="0" indent="0" algn="l"/>
            <a:r>
              <a:rPr lang="tr-TR" sz="1400" dirty="0"/>
              <a:t>    </a:t>
            </a:r>
            <a:r>
              <a:rPr lang="tr-TR" sz="1400" dirty="0" err="1"/>
              <a:t>Lewy</a:t>
            </a:r>
            <a:r>
              <a:rPr lang="tr-TR" sz="1400" dirty="0"/>
              <a:t> </a:t>
            </a:r>
            <a:r>
              <a:rPr lang="tr-TR" sz="1400" dirty="0" err="1"/>
              <a:t>bodies</a:t>
            </a:r>
            <a:r>
              <a:rPr lang="tr-TR" sz="1400" dirty="0"/>
              <a:t> </a:t>
            </a:r>
            <a:r>
              <a:rPr lang="tr-TR" dirty="0"/>
              <a:t>		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grpSp>
        <p:nvGrpSpPr>
          <p:cNvPr id="1360" name="Google Shape;1360;p23"/>
          <p:cNvGrpSpPr/>
          <p:nvPr/>
        </p:nvGrpSpPr>
        <p:grpSpPr>
          <a:xfrm>
            <a:off x="2089351" y="2400663"/>
            <a:ext cx="4808937" cy="1251362"/>
            <a:chOff x="2089351" y="2121613"/>
            <a:chExt cx="4808937" cy="1251362"/>
          </a:xfrm>
        </p:grpSpPr>
        <p:grpSp>
          <p:nvGrpSpPr>
            <p:cNvPr id="1361" name="Google Shape;1361;p23"/>
            <p:cNvGrpSpPr/>
            <p:nvPr/>
          </p:nvGrpSpPr>
          <p:grpSpPr>
            <a:xfrm>
              <a:off x="2089351" y="2121613"/>
              <a:ext cx="4808937" cy="1251362"/>
              <a:chOff x="2089351" y="2121613"/>
              <a:chExt cx="4808937" cy="1251362"/>
            </a:xfrm>
          </p:grpSpPr>
          <p:cxnSp>
            <p:nvCxnSpPr>
              <p:cNvPr id="1362" name="Google Shape;1362;p23"/>
              <p:cNvCxnSpPr>
                <a:cxnSpLocks/>
                <a:stCxn id="1363" idx="6"/>
                <a:endCxn id="1364" idx="2"/>
              </p:cNvCxnSpPr>
              <p:nvPr/>
            </p:nvCxnSpPr>
            <p:spPr>
              <a:xfrm>
                <a:off x="3755551" y="2421622"/>
                <a:ext cx="1637400" cy="600"/>
              </a:xfrm>
              <a:prstGeom prst="bentConnector3">
                <a:avLst>
                  <a:gd name="adj1" fmla="val 50001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64" name="Google Shape;1364;p23"/>
              <p:cNvSpPr/>
              <p:nvPr/>
            </p:nvSpPr>
            <p:spPr>
              <a:xfrm>
                <a:off x="5392998" y="2128372"/>
                <a:ext cx="586500" cy="586500"/>
              </a:xfrm>
              <a:prstGeom prst="ellipse">
                <a:avLst/>
              </a:pr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>
                <a:off x="3169051" y="2128372"/>
                <a:ext cx="586500" cy="586500"/>
              </a:xfrm>
              <a:prstGeom prst="ellipse">
                <a:avLst/>
              </a:pr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>
                <a:off x="4278765" y="2121613"/>
                <a:ext cx="600000" cy="600000"/>
              </a:xfrm>
              <a:prstGeom prst="ellipse">
                <a:avLst/>
              </a:prstGeom>
              <a:solidFill>
                <a:srgbClr val="E5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highlight>
                    <a:srgbClr val="FFFF00"/>
                  </a:highlight>
                </a:endParaRPr>
              </a:p>
            </p:txBody>
          </p:sp>
          <p:cxnSp>
            <p:nvCxnSpPr>
              <p:cNvPr id="1366" name="Google Shape;1366;p23"/>
              <p:cNvCxnSpPr>
                <a:stCxn id="1363" idx="2"/>
                <a:endCxn id="1356" idx="0"/>
              </p:cNvCxnSpPr>
              <p:nvPr/>
            </p:nvCxnSpPr>
            <p:spPr>
              <a:xfrm flipH="1">
                <a:off x="2089351" y="2421622"/>
                <a:ext cx="1079700" cy="951300"/>
              </a:xfrm>
              <a:prstGeom prst="bentConnector2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367" name="Google Shape;1367;p23"/>
              <p:cNvCxnSpPr>
                <a:cxnSpLocks/>
                <a:stCxn id="1364" idx="6"/>
                <a:endCxn id="1358" idx="0"/>
              </p:cNvCxnSpPr>
              <p:nvPr/>
            </p:nvCxnSpPr>
            <p:spPr>
              <a:xfrm>
                <a:off x="5979498" y="2421622"/>
                <a:ext cx="918790" cy="951353"/>
              </a:xfrm>
              <a:prstGeom prst="bentConnector2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368" name="Google Shape;1368;p23"/>
              <p:cNvCxnSpPr>
                <a:cxnSpLocks/>
              </p:cNvCxnSpPr>
              <p:nvPr/>
            </p:nvCxnSpPr>
            <p:spPr>
              <a:xfrm rot="16200000" flipH="1">
                <a:off x="4264792" y="3050272"/>
                <a:ext cx="644700" cy="600"/>
              </a:xfrm>
              <a:prstGeom prst="bentConnector3">
                <a:avLst>
                  <a:gd name="adj1" fmla="val 57747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372" name="Google Shape;1372;p23"/>
            <p:cNvSpPr/>
            <p:nvPr/>
          </p:nvSpPr>
          <p:spPr>
            <a:xfrm>
              <a:off x="5599146" y="2399617"/>
              <a:ext cx="19619" cy="19619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</p:grpSp>
      <p:sp>
        <p:nvSpPr>
          <p:cNvPr id="1374" name="Google Shape;1374;p23"/>
          <p:cNvSpPr/>
          <p:nvPr/>
        </p:nvSpPr>
        <p:spPr>
          <a:xfrm>
            <a:off x="4278765" y="1419138"/>
            <a:ext cx="600000" cy="600000"/>
          </a:xfrm>
          <a:prstGeom prst="ellipse">
            <a:avLst/>
          </a:pr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75" name="Google Shape;1375;p23"/>
          <p:cNvCxnSpPr>
            <a:cxnSpLocks/>
            <a:stCxn id="1374" idx="4"/>
            <a:endCxn id="1365" idx="0"/>
          </p:cNvCxnSpPr>
          <p:nvPr/>
        </p:nvCxnSpPr>
        <p:spPr>
          <a:xfrm>
            <a:off x="4578765" y="2019138"/>
            <a:ext cx="0" cy="381525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6" name="Google Shape;1376;p23"/>
          <p:cNvGrpSpPr/>
          <p:nvPr/>
        </p:nvGrpSpPr>
        <p:grpSpPr>
          <a:xfrm>
            <a:off x="4490657" y="1578957"/>
            <a:ext cx="176243" cy="280391"/>
            <a:chOff x="1021000" y="5052250"/>
            <a:chExt cx="230775" cy="367100"/>
          </a:xfrm>
        </p:grpSpPr>
        <p:sp>
          <p:nvSpPr>
            <p:cNvPr id="1377" name="Google Shape;1377;p23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379" name="Google Shape;1379;p23"/>
          <p:cNvSpPr txBox="1">
            <a:spLocks noGrp="1"/>
          </p:cNvSpPr>
          <p:nvPr>
            <p:ph type="title"/>
          </p:nvPr>
        </p:nvSpPr>
        <p:spPr>
          <a:xfrm>
            <a:off x="-111318" y="725168"/>
            <a:ext cx="2272224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PATHOPHYSIOLOGY</a:t>
            </a:r>
            <a:endParaRPr sz="2400" dirty="0"/>
          </a:p>
        </p:txBody>
      </p:sp>
      <p:grpSp>
        <p:nvGrpSpPr>
          <p:cNvPr id="26" name="Google Shape;8377;p54">
            <a:extLst>
              <a:ext uri="{FF2B5EF4-FFF2-40B4-BE49-F238E27FC236}">
                <a16:creationId xmlns:a16="http://schemas.microsoft.com/office/drawing/2014/main" id="{D598EF36-1C1D-D94C-8F8C-7F5AC891CE41}"/>
              </a:ext>
            </a:extLst>
          </p:cNvPr>
          <p:cNvGrpSpPr/>
          <p:nvPr/>
        </p:nvGrpSpPr>
        <p:grpSpPr>
          <a:xfrm>
            <a:off x="4410179" y="2521235"/>
            <a:ext cx="335801" cy="333614"/>
            <a:chOff x="-22845584" y="3504075"/>
            <a:chExt cx="296959" cy="295025"/>
          </a:xfrm>
        </p:grpSpPr>
        <p:sp>
          <p:nvSpPr>
            <p:cNvPr id="27" name="Google Shape;8378;p54">
              <a:extLst>
                <a:ext uri="{FF2B5EF4-FFF2-40B4-BE49-F238E27FC236}">
                  <a16:creationId xmlns:a16="http://schemas.microsoft.com/office/drawing/2014/main" id="{177C6042-407D-AC48-AEA5-6B298D207075}"/>
                </a:ext>
              </a:extLst>
            </p:cNvPr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79;p54">
              <a:extLst>
                <a:ext uri="{FF2B5EF4-FFF2-40B4-BE49-F238E27FC236}">
                  <a16:creationId xmlns:a16="http://schemas.microsoft.com/office/drawing/2014/main" id="{5D5C0CF2-5D84-6B47-A7F9-AA0D9C56757E}"/>
                </a:ext>
              </a:extLst>
            </p:cNvPr>
            <p:cNvSpPr/>
            <p:nvPr/>
          </p:nvSpPr>
          <p:spPr>
            <a:xfrm>
              <a:off x="-22845584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8418;p54">
            <a:extLst>
              <a:ext uri="{FF2B5EF4-FFF2-40B4-BE49-F238E27FC236}">
                <a16:creationId xmlns:a16="http://schemas.microsoft.com/office/drawing/2014/main" id="{6ED28266-C986-6F41-9F40-910680F04E5C}"/>
              </a:ext>
            </a:extLst>
          </p:cNvPr>
          <p:cNvSpPr/>
          <p:nvPr/>
        </p:nvSpPr>
        <p:spPr>
          <a:xfrm>
            <a:off x="3274558" y="2531479"/>
            <a:ext cx="356287" cy="326943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8338;p54">
            <a:extLst>
              <a:ext uri="{FF2B5EF4-FFF2-40B4-BE49-F238E27FC236}">
                <a16:creationId xmlns:a16="http://schemas.microsoft.com/office/drawing/2014/main" id="{BF3FBADC-20DE-CB4E-B01A-D1D67A3F33D4}"/>
              </a:ext>
            </a:extLst>
          </p:cNvPr>
          <p:cNvGrpSpPr/>
          <p:nvPr/>
        </p:nvGrpSpPr>
        <p:grpSpPr>
          <a:xfrm>
            <a:off x="5530462" y="2511209"/>
            <a:ext cx="275237" cy="334915"/>
            <a:chOff x="-24709100" y="3888875"/>
            <a:chExt cx="243400" cy="296175"/>
          </a:xfrm>
        </p:grpSpPr>
        <p:sp>
          <p:nvSpPr>
            <p:cNvPr id="36" name="Google Shape;8339;p54">
              <a:extLst>
                <a:ext uri="{FF2B5EF4-FFF2-40B4-BE49-F238E27FC236}">
                  <a16:creationId xmlns:a16="http://schemas.microsoft.com/office/drawing/2014/main" id="{7A8FDBE6-C479-5045-AA8D-323A521D4F16}"/>
                </a:ext>
              </a:extLst>
            </p:cNvPr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40;p54">
              <a:extLst>
                <a:ext uri="{FF2B5EF4-FFF2-40B4-BE49-F238E27FC236}">
                  <a16:creationId xmlns:a16="http://schemas.microsoft.com/office/drawing/2014/main" id="{8C0650E5-7D73-5840-BD81-2E41588FC661}"/>
                </a:ext>
              </a:extLst>
            </p:cNvPr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41;p54">
              <a:extLst>
                <a:ext uri="{FF2B5EF4-FFF2-40B4-BE49-F238E27FC236}">
                  <a16:creationId xmlns:a16="http://schemas.microsoft.com/office/drawing/2014/main" id="{425A7CE1-5FB0-6B4B-8E58-B0D21250A16B}"/>
                </a:ext>
              </a:extLst>
            </p:cNvPr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039;p45">
            <a:extLst>
              <a:ext uri="{FF2B5EF4-FFF2-40B4-BE49-F238E27FC236}">
                <a16:creationId xmlns:a16="http://schemas.microsoft.com/office/drawing/2014/main" id="{233C3138-E209-5E4A-827D-F82E6DE18E64}"/>
              </a:ext>
            </a:extLst>
          </p:cNvPr>
          <p:cNvSpPr/>
          <p:nvPr/>
        </p:nvSpPr>
        <p:spPr>
          <a:xfrm rot="5400000">
            <a:off x="7214835" y="-253506"/>
            <a:ext cx="708592" cy="3045234"/>
          </a:xfrm>
          <a:prstGeom prst="roundRect">
            <a:avLst>
              <a:gd name="adj" fmla="val 16667"/>
            </a:avLst>
          </a:prstGeom>
          <a:solidFill>
            <a:srgbClr val="FF787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0" name="Google Shape;2040;p45">
            <a:extLst>
              <a:ext uri="{FF2B5EF4-FFF2-40B4-BE49-F238E27FC236}">
                <a16:creationId xmlns:a16="http://schemas.microsoft.com/office/drawing/2014/main" id="{179F7CD7-F3D1-CF48-BA2B-7B3E01508C53}"/>
              </a:ext>
            </a:extLst>
          </p:cNvPr>
          <p:cNvSpPr txBox="1"/>
          <p:nvPr/>
        </p:nvSpPr>
        <p:spPr>
          <a:xfrm>
            <a:off x="6046514" y="870368"/>
            <a:ext cx="3271921" cy="78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AU" sz="1200" dirty="0">
                <a:solidFill>
                  <a:srgbClr val="434343"/>
                </a:solidFill>
                <a:latin typeface="Lato"/>
              </a:rPr>
              <a:t>The selected biomarker for the early diagnosis should be closely related to the pathological process of the disease. </a:t>
            </a:r>
            <a:endParaRPr lang="en-AU" sz="1200" dirty="0">
              <a:solidFill>
                <a:srgbClr val="434343"/>
              </a:solidFill>
            </a:endParaRPr>
          </a:p>
        </p:txBody>
      </p:sp>
      <p:grpSp>
        <p:nvGrpSpPr>
          <p:cNvPr id="33" name="Google Shape;1682;p34">
            <a:extLst>
              <a:ext uri="{FF2B5EF4-FFF2-40B4-BE49-F238E27FC236}">
                <a16:creationId xmlns:a16="http://schemas.microsoft.com/office/drawing/2014/main" id="{7048AB5A-E50B-D442-A43B-6DC8ABDA81E0}"/>
              </a:ext>
            </a:extLst>
          </p:cNvPr>
          <p:cNvGrpSpPr/>
          <p:nvPr/>
        </p:nvGrpSpPr>
        <p:grpSpPr>
          <a:xfrm>
            <a:off x="4169928" y="1322953"/>
            <a:ext cx="817673" cy="792351"/>
            <a:chOff x="3233650" y="1537138"/>
            <a:chExt cx="2676600" cy="2676600"/>
          </a:xfrm>
        </p:grpSpPr>
        <p:sp>
          <p:nvSpPr>
            <p:cNvPr id="34" name="Google Shape;1683;p34">
              <a:extLst>
                <a:ext uri="{FF2B5EF4-FFF2-40B4-BE49-F238E27FC236}">
                  <a16:creationId xmlns:a16="http://schemas.microsoft.com/office/drawing/2014/main" id="{FC813215-79FB-9141-9DC1-B67F5350358F}"/>
                </a:ext>
              </a:extLst>
            </p:cNvPr>
            <p:cNvSpPr/>
            <p:nvPr/>
          </p:nvSpPr>
          <p:spPr>
            <a:xfrm>
              <a:off x="3233650" y="1537138"/>
              <a:ext cx="2676600" cy="2676600"/>
            </a:xfrm>
            <a:prstGeom prst="ellipse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1684;p34">
              <a:extLst>
                <a:ext uri="{FF2B5EF4-FFF2-40B4-BE49-F238E27FC236}">
                  <a16:creationId xmlns:a16="http://schemas.microsoft.com/office/drawing/2014/main" id="{51025829-B352-3440-8215-330EB8D29FB7}"/>
                </a:ext>
              </a:extLst>
            </p:cNvPr>
            <p:cNvGrpSpPr/>
            <p:nvPr/>
          </p:nvGrpSpPr>
          <p:grpSpPr>
            <a:xfrm>
              <a:off x="3352340" y="1654937"/>
              <a:ext cx="2440068" cy="2440853"/>
              <a:chOff x="3223751" y="1676826"/>
              <a:chExt cx="2396452" cy="2397223"/>
            </a:xfrm>
          </p:grpSpPr>
          <p:sp>
            <p:nvSpPr>
              <p:cNvPr id="42" name="Google Shape;1685;p34">
                <a:extLst>
                  <a:ext uri="{FF2B5EF4-FFF2-40B4-BE49-F238E27FC236}">
                    <a16:creationId xmlns:a16="http://schemas.microsoft.com/office/drawing/2014/main" id="{AC78932B-D154-1B4F-94CE-3F3CD705EE40}"/>
                  </a:ext>
                </a:extLst>
              </p:cNvPr>
              <p:cNvSpPr/>
              <p:nvPr/>
            </p:nvSpPr>
            <p:spPr>
              <a:xfrm rot="10751855">
                <a:off x="3247728" y="2883619"/>
                <a:ext cx="1182211" cy="1182211"/>
              </a:xfrm>
              <a:custGeom>
                <a:avLst/>
                <a:gdLst/>
                <a:ahLst/>
                <a:cxnLst/>
                <a:rect l="l" t="t" r="r" b="b"/>
                <a:pathLst>
                  <a:path w="36791" h="36791" extrusionOk="0">
                    <a:moveTo>
                      <a:pt x="1" y="0"/>
                    </a:moveTo>
                    <a:lnTo>
                      <a:pt x="1" y="2525"/>
                    </a:lnTo>
                    <a:cubicBezTo>
                      <a:pt x="9451" y="2525"/>
                      <a:pt x="18010" y="6366"/>
                      <a:pt x="24255" y="12596"/>
                    </a:cubicBezTo>
                    <a:cubicBezTo>
                      <a:pt x="30425" y="18781"/>
                      <a:pt x="34266" y="27340"/>
                      <a:pt x="34266" y="36791"/>
                    </a:cubicBezTo>
                    <a:lnTo>
                      <a:pt x="36791" y="36791"/>
                    </a:lnTo>
                    <a:cubicBezTo>
                      <a:pt x="36791" y="26644"/>
                      <a:pt x="32693" y="17450"/>
                      <a:pt x="26025" y="10767"/>
                    </a:cubicBezTo>
                    <a:cubicBezTo>
                      <a:pt x="19341" y="4159"/>
                      <a:pt x="10147" y="0"/>
                      <a:pt x="1" y="0"/>
                    </a:cubicBezTo>
                    <a:close/>
                  </a:path>
                </a:pathLst>
              </a:custGeom>
              <a:solidFill>
                <a:srgbClr val="4675AB"/>
              </a:solidFill>
              <a:ln w="9525" cap="flat" cmpd="sng">
                <a:solidFill>
                  <a:srgbClr val="467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86;p34">
                <a:extLst>
                  <a:ext uri="{FF2B5EF4-FFF2-40B4-BE49-F238E27FC236}">
                    <a16:creationId xmlns:a16="http://schemas.microsoft.com/office/drawing/2014/main" id="{F5DFACB3-F01E-384F-88D7-3BEAB1BFFEDE}"/>
                  </a:ext>
                </a:extLst>
              </p:cNvPr>
              <p:cNvSpPr/>
              <p:nvPr/>
            </p:nvSpPr>
            <p:spPr>
              <a:xfrm rot="-48145">
                <a:off x="4413209" y="1685046"/>
                <a:ext cx="1182211" cy="1182211"/>
              </a:xfrm>
              <a:custGeom>
                <a:avLst/>
                <a:gdLst/>
                <a:ahLst/>
                <a:cxnLst/>
                <a:rect l="l" t="t" r="r" b="b"/>
                <a:pathLst>
                  <a:path w="36791" h="36791" extrusionOk="0">
                    <a:moveTo>
                      <a:pt x="1" y="0"/>
                    </a:moveTo>
                    <a:lnTo>
                      <a:pt x="1" y="2525"/>
                    </a:lnTo>
                    <a:cubicBezTo>
                      <a:pt x="9451" y="2525"/>
                      <a:pt x="18010" y="6366"/>
                      <a:pt x="24255" y="12596"/>
                    </a:cubicBezTo>
                    <a:cubicBezTo>
                      <a:pt x="30425" y="18781"/>
                      <a:pt x="34266" y="27340"/>
                      <a:pt x="34266" y="36791"/>
                    </a:cubicBezTo>
                    <a:lnTo>
                      <a:pt x="36791" y="36791"/>
                    </a:lnTo>
                    <a:cubicBezTo>
                      <a:pt x="36791" y="26644"/>
                      <a:pt x="32693" y="17450"/>
                      <a:pt x="26025" y="10767"/>
                    </a:cubicBezTo>
                    <a:cubicBezTo>
                      <a:pt x="19341" y="4159"/>
                      <a:pt x="10147" y="0"/>
                      <a:pt x="1" y="0"/>
                    </a:cubicBezTo>
                    <a:close/>
                  </a:path>
                </a:pathLst>
              </a:custGeom>
              <a:solidFill>
                <a:srgbClr val="FF787F"/>
              </a:solidFill>
              <a:ln w="9525" cap="flat" cmpd="sng">
                <a:solidFill>
                  <a:srgbClr val="FF78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87;p34">
                <a:extLst>
                  <a:ext uri="{FF2B5EF4-FFF2-40B4-BE49-F238E27FC236}">
                    <a16:creationId xmlns:a16="http://schemas.microsoft.com/office/drawing/2014/main" id="{9983B52E-975C-3B47-BE1C-5CEE45C100A4}"/>
                  </a:ext>
                </a:extLst>
              </p:cNvPr>
              <p:cNvSpPr/>
              <p:nvPr/>
            </p:nvSpPr>
            <p:spPr>
              <a:xfrm rot="-5448145">
                <a:off x="3231971" y="1700737"/>
                <a:ext cx="1182211" cy="1182211"/>
              </a:xfrm>
              <a:custGeom>
                <a:avLst/>
                <a:gdLst/>
                <a:ahLst/>
                <a:cxnLst/>
                <a:rect l="l" t="t" r="r" b="b"/>
                <a:pathLst>
                  <a:path w="36791" h="36791" extrusionOk="0">
                    <a:moveTo>
                      <a:pt x="1" y="0"/>
                    </a:moveTo>
                    <a:lnTo>
                      <a:pt x="1" y="2525"/>
                    </a:lnTo>
                    <a:cubicBezTo>
                      <a:pt x="9451" y="2525"/>
                      <a:pt x="18010" y="6366"/>
                      <a:pt x="24255" y="12596"/>
                    </a:cubicBezTo>
                    <a:cubicBezTo>
                      <a:pt x="30425" y="18781"/>
                      <a:pt x="34266" y="27340"/>
                      <a:pt x="34266" y="36791"/>
                    </a:cubicBezTo>
                    <a:lnTo>
                      <a:pt x="36791" y="36791"/>
                    </a:lnTo>
                    <a:cubicBezTo>
                      <a:pt x="36791" y="26644"/>
                      <a:pt x="32693" y="17450"/>
                      <a:pt x="26025" y="10767"/>
                    </a:cubicBezTo>
                    <a:cubicBezTo>
                      <a:pt x="19341" y="4159"/>
                      <a:pt x="10147" y="0"/>
                      <a:pt x="1" y="0"/>
                    </a:cubicBezTo>
                    <a:close/>
                  </a:path>
                </a:pathLst>
              </a:custGeom>
              <a:solidFill>
                <a:srgbClr val="754255"/>
              </a:solidFill>
              <a:ln w="9525" cap="flat" cmpd="sng">
                <a:solidFill>
                  <a:srgbClr val="7542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88;p34">
                <a:extLst>
                  <a:ext uri="{FF2B5EF4-FFF2-40B4-BE49-F238E27FC236}">
                    <a16:creationId xmlns:a16="http://schemas.microsoft.com/office/drawing/2014/main" id="{89E778F6-9B27-A742-841F-7B41012BC199}"/>
                  </a:ext>
                </a:extLst>
              </p:cNvPr>
              <p:cNvSpPr/>
              <p:nvPr/>
            </p:nvSpPr>
            <p:spPr>
              <a:xfrm rot="5351855">
                <a:off x="4429772" y="2867055"/>
                <a:ext cx="1182211" cy="1182211"/>
              </a:xfrm>
              <a:custGeom>
                <a:avLst/>
                <a:gdLst/>
                <a:ahLst/>
                <a:cxnLst/>
                <a:rect l="l" t="t" r="r" b="b"/>
                <a:pathLst>
                  <a:path w="36791" h="36791" extrusionOk="0">
                    <a:moveTo>
                      <a:pt x="1" y="0"/>
                    </a:moveTo>
                    <a:lnTo>
                      <a:pt x="1" y="2525"/>
                    </a:lnTo>
                    <a:cubicBezTo>
                      <a:pt x="9451" y="2525"/>
                      <a:pt x="18010" y="6366"/>
                      <a:pt x="24255" y="12596"/>
                    </a:cubicBezTo>
                    <a:cubicBezTo>
                      <a:pt x="30425" y="18781"/>
                      <a:pt x="34266" y="27340"/>
                      <a:pt x="34266" y="36791"/>
                    </a:cubicBezTo>
                    <a:lnTo>
                      <a:pt x="36791" y="36791"/>
                    </a:lnTo>
                    <a:cubicBezTo>
                      <a:pt x="36791" y="26644"/>
                      <a:pt x="32693" y="17450"/>
                      <a:pt x="26025" y="10767"/>
                    </a:cubicBezTo>
                    <a:cubicBezTo>
                      <a:pt x="19341" y="4159"/>
                      <a:pt x="10147" y="0"/>
                      <a:pt x="1" y="0"/>
                    </a:cubicBezTo>
                    <a:close/>
                  </a:path>
                </a:pathLst>
              </a:custGeom>
              <a:solidFill>
                <a:srgbClr val="6D97D9"/>
              </a:solidFill>
              <a:ln w="9525" cap="flat" cmpd="sng">
                <a:solidFill>
                  <a:srgbClr val="6D97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78E4688-10FF-6445-A38A-4764F6BC2C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8</a:t>
            </a:fld>
            <a:endParaRPr lang="e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A56594D-67B1-C54E-BD22-B4F62A18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0400" y="690547"/>
            <a:ext cx="2408543" cy="290400"/>
          </a:xfrm>
        </p:spPr>
        <p:txBody>
          <a:bodyPr/>
          <a:lstStyle/>
          <a:p>
            <a:r>
              <a:rPr lang="tr-TR" sz="2400" dirty="0"/>
              <a:t>PARAMETERS</a:t>
            </a:r>
            <a:r>
              <a:rPr lang="tr-TR" dirty="0"/>
              <a:t> </a:t>
            </a:r>
          </a:p>
        </p:txBody>
      </p:sp>
      <p:grpSp>
        <p:nvGrpSpPr>
          <p:cNvPr id="4" name="Google Shape;2037;p45">
            <a:extLst>
              <a:ext uri="{FF2B5EF4-FFF2-40B4-BE49-F238E27FC236}">
                <a16:creationId xmlns:a16="http://schemas.microsoft.com/office/drawing/2014/main" id="{F9AF4EA3-2796-3641-A49D-71C12971F3DF}"/>
              </a:ext>
            </a:extLst>
          </p:cNvPr>
          <p:cNvGrpSpPr/>
          <p:nvPr/>
        </p:nvGrpSpPr>
        <p:grpSpPr>
          <a:xfrm rot="5400000">
            <a:off x="-511214" y="1756161"/>
            <a:ext cx="3079147" cy="1586454"/>
            <a:chOff x="2954839" y="4675698"/>
            <a:chExt cx="3601818" cy="1586454"/>
          </a:xfrm>
        </p:grpSpPr>
        <p:grpSp>
          <p:nvGrpSpPr>
            <p:cNvPr id="5" name="Google Shape;2038;p45">
              <a:extLst>
                <a:ext uri="{FF2B5EF4-FFF2-40B4-BE49-F238E27FC236}">
                  <a16:creationId xmlns:a16="http://schemas.microsoft.com/office/drawing/2014/main" id="{17A40564-A591-D341-92F0-0D169E56683D}"/>
                </a:ext>
              </a:extLst>
            </p:cNvPr>
            <p:cNvGrpSpPr/>
            <p:nvPr/>
          </p:nvGrpSpPr>
          <p:grpSpPr>
            <a:xfrm>
              <a:off x="2954839" y="5446408"/>
              <a:ext cx="760615" cy="815744"/>
              <a:chOff x="2888717" y="5493724"/>
              <a:chExt cx="791400" cy="848760"/>
            </a:xfrm>
          </p:grpSpPr>
          <p:sp>
            <p:nvSpPr>
              <p:cNvPr id="18" name="Google Shape;2039;p45">
                <a:extLst>
                  <a:ext uri="{FF2B5EF4-FFF2-40B4-BE49-F238E27FC236}">
                    <a16:creationId xmlns:a16="http://schemas.microsoft.com/office/drawing/2014/main" id="{52DEB7C7-1045-4845-B46E-B671EFDE1131}"/>
                  </a:ext>
                </a:extLst>
              </p:cNvPr>
              <p:cNvSpPr/>
              <p:nvPr/>
            </p:nvSpPr>
            <p:spPr>
              <a:xfrm>
                <a:off x="2888717" y="5561349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787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" name="Google Shape;2040;p45">
                <a:extLst>
                  <a:ext uri="{FF2B5EF4-FFF2-40B4-BE49-F238E27FC236}">
                    <a16:creationId xmlns:a16="http://schemas.microsoft.com/office/drawing/2014/main" id="{6C3CD432-60AE-844F-9854-8B0E604BB6F3}"/>
                  </a:ext>
                </a:extLst>
              </p:cNvPr>
              <p:cNvSpPr txBox="1"/>
              <p:nvPr/>
            </p:nvSpPr>
            <p:spPr>
              <a:xfrm rot="16200000">
                <a:off x="2846623" y="5677133"/>
                <a:ext cx="848760" cy="481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Proxima Nova Semibold"/>
                    <a:ea typeface="Proxima Nova Semibold"/>
                    <a:cs typeface="Proxima Nova Semibold"/>
                    <a:sym typeface="Proxima Nova Semibold"/>
                  </a:rPr>
                  <a:t>a-synuclein</a:t>
                </a:r>
                <a:endParaRPr sz="1000" dirty="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endParaRPr>
              </a:p>
            </p:txBody>
          </p:sp>
        </p:grpSp>
        <p:grpSp>
          <p:nvGrpSpPr>
            <p:cNvPr id="6" name="Google Shape;2041;p45">
              <a:extLst>
                <a:ext uri="{FF2B5EF4-FFF2-40B4-BE49-F238E27FC236}">
                  <a16:creationId xmlns:a16="http://schemas.microsoft.com/office/drawing/2014/main" id="{7A97E0B5-112B-0048-80B4-9F9D1E75B843}"/>
                </a:ext>
              </a:extLst>
            </p:cNvPr>
            <p:cNvGrpSpPr/>
            <p:nvPr/>
          </p:nvGrpSpPr>
          <p:grpSpPr>
            <a:xfrm>
              <a:off x="3890397" y="5525048"/>
              <a:ext cx="760615" cy="724862"/>
              <a:chOff x="3862141" y="5575548"/>
              <a:chExt cx="791400" cy="754200"/>
            </a:xfrm>
          </p:grpSpPr>
          <p:sp>
            <p:nvSpPr>
              <p:cNvPr id="16" name="Google Shape;2042;p45">
                <a:extLst>
                  <a:ext uri="{FF2B5EF4-FFF2-40B4-BE49-F238E27FC236}">
                    <a16:creationId xmlns:a16="http://schemas.microsoft.com/office/drawing/2014/main" id="{53F33FCC-F31A-844A-B975-EE19C410FFBD}"/>
                  </a:ext>
                </a:extLst>
              </p:cNvPr>
              <p:cNvSpPr/>
              <p:nvPr/>
            </p:nvSpPr>
            <p:spPr>
              <a:xfrm>
                <a:off x="3862141" y="5575548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4675A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3;p45">
                <a:extLst>
                  <a:ext uri="{FF2B5EF4-FFF2-40B4-BE49-F238E27FC236}">
                    <a16:creationId xmlns:a16="http://schemas.microsoft.com/office/drawing/2014/main" id="{B949AF8C-209F-344D-8068-14295F575808}"/>
                  </a:ext>
                </a:extLst>
              </p:cNvPr>
              <p:cNvSpPr txBox="1"/>
              <p:nvPr/>
            </p:nvSpPr>
            <p:spPr>
              <a:xfrm rot="16200000">
                <a:off x="3896496" y="5727431"/>
                <a:ext cx="722691" cy="481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FFFFFF"/>
                    </a:solidFill>
                    <a:latin typeface="Proxima Nova Semibold"/>
                    <a:ea typeface="Proxima Nova Semibold"/>
                    <a:cs typeface="Proxima Nova Semibold"/>
                    <a:sym typeface="Proxima Nova Semibold"/>
                  </a:rPr>
                  <a:t>Iron</a:t>
                </a:r>
                <a:endParaRPr sz="1000" dirty="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endParaRPr>
              </a:p>
            </p:txBody>
          </p:sp>
        </p:grpSp>
        <p:grpSp>
          <p:nvGrpSpPr>
            <p:cNvPr id="7" name="Google Shape;2044;p45">
              <a:extLst>
                <a:ext uri="{FF2B5EF4-FFF2-40B4-BE49-F238E27FC236}">
                  <a16:creationId xmlns:a16="http://schemas.microsoft.com/office/drawing/2014/main" id="{2A6A1535-D3CB-614E-8A1B-BD1FA66A8F40}"/>
                </a:ext>
              </a:extLst>
            </p:cNvPr>
            <p:cNvGrpSpPr/>
            <p:nvPr/>
          </p:nvGrpSpPr>
          <p:grpSpPr>
            <a:xfrm>
              <a:off x="4825954" y="5465962"/>
              <a:ext cx="760615" cy="783949"/>
              <a:chOff x="4835565" y="5514066"/>
              <a:chExt cx="791400" cy="815678"/>
            </a:xfrm>
          </p:grpSpPr>
          <p:sp>
            <p:nvSpPr>
              <p:cNvPr id="14" name="Google Shape;2045;p45">
                <a:extLst>
                  <a:ext uri="{FF2B5EF4-FFF2-40B4-BE49-F238E27FC236}">
                    <a16:creationId xmlns:a16="http://schemas.microsoft.com/office/drawing/2014/main" id="{9484565A-615B-E142-9CE7-077AF12C60F3}"/>
                  </a:ext>
                </a:extLst>
              </p:cNvPr>
              <p:cNvSpPr/>
              <p:nvPr/>
            </p:nvSpPr>
            <p:spPr>
              <a:xfrm>
                <a:off x="4835565" y="5575544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6D97D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15" name="Google Shape;2046;p45">
                <a:extLst>
                  <a:ext uri="{FF2B5EF4-FFF2-40B4-BE49-F238E27FC236}">
                    <a16:creationId xmlns:a16="http://schemas.microsoft.com/office/drawing/2014/main" id="{929E45BA-BBF6-1247-B7A7-D4C8F22FED9E}"/>
                  </a:ext>
                </a:extLst>
              </p:cNvPr>
              <p:cNvSpPr txBox="1"/>
              <p:nvPr/>
            </p:nvSpPr>
            <p:spPr>
              <a:xfrm rot="16200000">
                <a:off x="4845196" y="5677129"/>
                <a:ext cx="808067" cy="481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Proxima Nova Semibold"/>
                    <a:ea typeface="Proxima Nova Semibold"/>
                    <a:cs typeface="Proxima Nova Semibold"/>
                    <a:sym typeface="Proxima Nova Semibold"/>
                  </a:rPr>
                  <a:t>LDL&amp;HDL</a:t>
                </a:r>
                <a:endParaRPr sz="1000" dirty="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endParaRPr>
              </a:p>
            </p:txBody>
          </p:sp>
        </p:grpSp>
        <p:grpSp>
          <p:nvGrpSpPr>
            <p:cNvPr id="8" name="Google Shape;2047;p45">
              <a:extLst>
                <a:ext uri="{FF2B5EF4-FFF2-40B4-BE49-F238E27FC236}">
                  <a16:creationId xmlns:a16="http://schemas.microsoft.com/office/drawing/2014/main" id="{68902920-4A41-A444-BADD-3AF955A6F9E6}"/>
                </a:ext>
              </a:extLst>
            </p:cNvPr>
            <p:cNvGrpSpPr/>
            <p:nvPr/>
          </p:nvGrpSpPr>
          <p:grpSpPr>
            <a:xfrm>
              <a:off x="5796043" y="5506044"/>
              <a:ext cx="760614" cy="724862"/>
              <a:chOff x="4783064" y="5555775"/>
              <a:chExt cx="791400" cy="754200"/>
            </a:xfrm>
          </p:grpSpPr>
          <p:sp>
            <p:nvSpPr>
              <p:cNvPr id="12" name="Google Shape;2048;p45">
                <a:extLst>
                  <a:ext uri="{FF2B5EF4-FFF2-40B4-BE49-F238E27FC236}">
                    <a16:creationId xmlns:a16="http://schemas.microsoft.com/office/drawing/2014/main" id="{94CF7E4F-5931-4549-AA2E-E339750CD120}"/>
                  </a:ext>
                </a:extLst>
              </p:cNvPr>
              <p:cNvSpPr/>
              <p:nvPr/>
            </p:nvSpPr>
            <p:spPr>
              <a:xfrm>
                <a:off x="4783064" y="55557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CFD9E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" name="Google Shape;2049;p45">
                <a:extLst>
                  <a:ext uri="{FF2B5EF4-FFF2-40B4-BE49-F238E27FC236}">
                    <a16:creationId xmlns:a16="http://schemas.microsoft.com/office/drawing/2014/main" id="{1B72506D-1D9F-9E4D-8207-C3EAD70588C5}"/>
                  </a:ext>
                </a:extLst>
              </p:cNvPr>
              <p:cNvSpPr txBox="1"/>
              <p:nvPr/>
            </p:nvSpPr>
            <p:spPr>
              <a:xfrm rot="16200000">
                <a:off x="4840485" y="5695245"/>
                <a:ext cx="676557" cy="514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chemeClr val="dk1"/>
                    </a:solidFill>
                    <a:latin typeface="Proxima Nova Semibold"/>
                    <a:ea typeface="Proxima Nova Semibold"/>
                    <a:cs typeface="Proxima Nova Semibold"/>
                    <a:sym typeface="Proxima Nova Semibold"/>
                  </a:rPr>
                  <a:t>TOS</a:t>
                </a:r>
                <a:endParaRPr sz="1000" dirty="0">
                  <a:solidFill>
                    <a:schemeClr val="dk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endParaRPr>
              </a:p>
            </p:txBody>
          </p:sp>
        </p:grpSp>
        <p:grpSp>
          <p:nvGrpSpPr>
            <p:cNvPr id="9" name="Google Shape;2050;p45">
              <a:extLst>
                <a:ext uri="{FF2B5EF4-FFF2-40B4-BE49-F238E27FC236}">
                  <a16:creationId xmlns:a16="http://schemas.microsoft.com/office/drawing/2014/main" id="{0E5DD1AD-0120-6749-B896-8EC3D41685AE}"/>
                </a:ext>
              </a:extLst>
            </p:cNvPr>
            <p:cNvGrpSpPr/>
            <p:nvPr/>
          </p:nvGrpSpPr>
          <p:grpSpPr>
            <a:xfrm>
              <a:off x="5792611" y="4675698"/>
              <a:ext cx="760615" cy="724862"/>
              <a:chOff x="3717660" y="4691821"/>
              <a:chExt cx="791400" cy="754200"/>
            </a:xfrm>
          </p:grpSpPr>
          <p:sp>
            <p:nvSpPr>
              <p:cNvPr id="10" name="Google Shape;2051;p45">
                <a:extLst>
                  <a:ext uri="{FF2B5EF4-FFF2-40B4-BE49-F238E27FC236}">
                    <a16:creationId xmlns:a16="http://schemas.microsoft.com/office/drawing/2014/main" id="{3E99772A-AF5F-D04D-A6F9-2AFA455711BE}"/>
                  </a:ext>
                </a:extLst>
              </p:cNvPr>
              <p:cNvSpPr/>
              <p:nvPr/>
            </p:nvSpPr>
            <p:spPr>
              <a:xfrm>
                <a:off x="3717660" y="4691821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052;p45">
                <a:extLst>
                  <a:ext uri="{FF2B5EF4-FFF2-40B4-BE49-F238E27FC236}">
                    <a16:creationId xmlns:a16="http://schemas.microsoft.com/office/drawing/2014/main" id="{12665239-91E6-9D4B-BFAF-1BAE78F549B4}"/>
                  </a:ext>
                </a:extLst>
              </p:cNvPr>
              <p:cNvSpPr txBox="1"/>
              <p:nvPr/>
            </p:nvSpPr>
            <p:spPr>
              <a:xfrm rot="16200000">
                <a:off x="3752014" y="4832599"/>
                <a:ext cx="722690" cy="481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FFFFFF"/>
                    </a:solidFill>
                    <a:latin typeface="Proxima Nova Semibold"/>
                    <a:ea typeface="Proxima Nova Semibold"/>
                    <a:cs typeface="Proxima Nova Semibold"/>
                    <a:sym typeface="Proxima Nova Semibold"/>
                  </a:rPr>
                  <a:t>TAS</a:t>
                </a:r>
                <a:endParaRPr sz="1000" dirty="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endParaRPr>
              </a:p>
            </p:txBody>
          </p:sp>
        </p:grpSp>
      </p:grpSp>
      <p:sp>
        <p:nvSpPr>
          <p:cNvPr id="23" name="Google Shape;2042;p45">
            <a:extLst>
              <a:ext uri="{FF2B5EF4-FFF2-40B4-BE49-F238E27FC236}">
                <a16:creationId xmlns:a16="http://schemas.microsoft.com/office/drawing/2014/main" id="{293755DB-3F54-7F46-8FC5-81ADC86692F1}"/>
              </a:ext>
            </a:extLst>
          </p:cNvPr>
          <p:cNvSpPr/>
          <p:nvPr/>
        </p:nvSpPr>
        <p:spPr>
          <a:xfrm rot="5400000">
            <a:off x="1144710" y="2564641"/>
            <a:ext cx="650240" cy="724862"/>
          </a:xfrm>
          <a:prstGeom prst="roundRect">
            <a:avLst>
              <a:gd name="adj" fmla="val 16667"/>
            </a:avLst>
          </a:prstGeom>
          <a:solidFill>
            <a:srgbClr val="4675A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1786401E-D12A-2E49-97D2-87AE04358F7C}"/>
              </a:ext>
            </a:extLst>
          </p:cNvPr>
          <p:cNvSpPr txBox="1"/>
          <p:nvPr/>
        </p:nvSpPr>
        <p:spPr>
          <a:xfrm>
            <a:off x="1279714" y="2818480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tx2"/>
                </a:solidFill>
              </a:rPr>
              <a:t>TG</a:t>
            </a:r>
          </a:p>
        </p:txBody>
      </p:sp>
      <p:sp>
        <p:nvSpPr>
          <p:cNvPr id="24" name="Google Shape;1521;p28">
            <a:extLst>
              <a:ext uri="{FF2B5EF4-FFF2-40B4-BE49-F238E27FC236}">
                <a16:creationId xmlns:a16="http://schemas.microsoft.com/office/drawing/2014/main" id="{F82A0F4E-FF3F-A748-B9A6-3985ECB8C7AF}"/>
              </a:ext>
            </a:extLst>
          </p:cNvPr>
          <p:cNvSpPr/>
          <p:nvPr/>
        </p:nvSpPr>
        <p:spPr>
          <a:xfrm flipV="1">
            <a:off x="5805609" y="845540"/>
            <a:ext cx="3264681" cy="429796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Resim 30" descr="metin içeren bir resim&#10;&#10;Açıklama otomatik olarak oluşturuldu">
            <a:extLst>
              <a:ext uri="{FF2B5EF4-FFF2-40B4-BE49-F238E27FC236}">
                <a16:creationId xmlns:a16="http://schemas.microsoft.com/office/drawing/2014/main" id="{B7363CD7-1F21-9D44-ACEE-B3FA110E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284" y="845540"/>
            <a:ext cx="3327716" cy="4288166"/>
          </a:xfrm>
          <a:prstGeom prst="rect">
            <a:avLst/>
          </a:prstGeom>
        </p:spPr>
      </p:pic>
      <p:sp>
        <p:nvSpPr>
          <p:cNvPr id="33" name="Dikdörtgen 32">
            <a:extLst>
              <a:ext uri="{FF2B5EF4-FFF2-40B4-BE49-F238E27FC236}">
                <a16:creationId xmlns:a16="http://schemas.microsoft.com/office/drawing/2014/main" id="{A62C5996-5147-674B-81C2-512AE3A1656E}"/>
              </a:ext>
            </a:extLst>
          </p:cNvPr>
          <p:cNvSpPr/>
          <p:nvPr/>
        </p:nvSpPr>
        <p:spPr>
          <a:xfrm>
            <a:off x="1103431" y="1013723"/>
            <a:ext cx="449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34343"/>
                </a:solidFill>
                <a:latin typeface="Lato"/>
              </a:rPr>
              <a:t>Major component of Lewy bodies, and its oligomers </a:t>
            </a:r>
          </a:p>
          <a:p>
            <a:r>
              <a:rPr lang="en-US" sz="1200" dirty="0">
                <a:solidFill>
                  <a:srgbClr val="434343"/>
                </a:solidFill>
                <a:latin typeface="Lato"/>
              </a:rPr>
              <a:t>mediate its toxic effects on dopaminergic neurons and even on </a:t>
            </a:r>
          </a:p>
          <a:p>
            <a:r>
              <a:rPr lang="en-US" sz="1200" dirty="0">
                <a:solidFill>
                  <a:srgbClr val="434343"/>
                </a:solidFill>
                <a:latin typeface="Lato"/>
              </a:rPr>
              <a:t>non‐dopaminergic neurons </a:t>
            </a:r>
            <a:endParaRPr lang="en-US" sz="1200" dirty="0">
              <a:solidFill>
                <a:srgbClr val="434343"/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83691E0-0043-A948-AA35-674F4EFCD9B3}"/>
              </a:ext>
            </a:extLst>
          </p:cNvPr>
          <p:cNvSpPr/>
          <p:nvPr/>
        </p:nvSpPr>
        <p:spPr>
          <a:xfrm>
            <a:off x="1111683" y="1843650"/>
            <a:ext cx="4354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34343"/>
                </a:solidFill>
                <a:latin typeface="Lato"/>
              </a:rPr>
              <a:t>Autopsy investigations have shown abnormal iron deposition in the substantia nigra of PD patients </a:t>
            </a:r>
            <a:endParaRPr lang="en-US" sz="1200" dirty="0">
              <a:solidFill>
                <a:srgbClr val="434343"/>
              </a:solidFill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594619DA-12E2-9A4D-88E8-A9E446A7483E}"/>
              </a:ext>
            </a:extLst>
          </p:cNvPr>
          <p:cNvSpPr/>
          <p:nvPr/>
        </p:nvSpPr>
        <p:spPr>
          <a:xfrm>
            <a:off x="1999640" y="2584137"/>
            <a:ext cx="3691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34343"/>
                </a:solidFill>
                <a:latin typeface="Lato"/>
              </a:rPr>
              <a:t>Play an important role in familial PD, might be effective in the early diagnosis of PD 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1BAD1919-2256-CE48-80CE-A7B511B6A905}"/>
              </a:ext>
            </a:extLst>
          </p:cNvPr>
          <p:cNvSpPr/>
          <p:nvPr/>
        </p:nvSpPr>
        <p:spPr>
          <a:xfrm>
            <a:off x="2058143" y="3469288"/>
            <a:ext cx="360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34343"/>
                </a:solidFill>
              </a:rPr>
              <a:t>Total oxidant status (TOS) and total antioxidant status are indicators of oxidative stress</a:t>
            </a:r>
          </a:p>
        </p:txBody>
      </p:sp>
    </p:spTree>
    <p:extLst>
      <p:ext uri="{BB962C8B-B14F-4D97-AF65-F5344CB8AC3E}">
        <p14:creationId xmlns:p14="http://schemas.microsoft.com/office/powerpoint/2010/main" val="83893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3DA310C-0FDD-3A40-9D35-DC8119D0B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9</a:t>
            </a:fld>
            <a:endParaRPr lang="e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184C096-7333-5E43-8F8A-3840F986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541"/>
            <a:ext cx="2036700" cy="290400"/>
          </a:xfrm>
        </p:spPr>
        <p:txBody>
          <a:bodyPr/>
          <a:lstStyle/>
          <a:p>
            <a:r>
              <a:rPr lang="en-US" sz="2400" dirty="0"/>
              <a:t>METHODS</a:t>
            </a:r>
          </a:p>
        </p:txBody>
      </p:sp>
      <p:sp>
        <p:nvSpPr>
          <p:cNvPr id="4" name="Google Shape;1384;p24">
            <a:extLst>
              <a:ext uri="{FF2B5EF4-FFF2-40B4-BE49-F238E27FC236}">
                <a16:creationId xmlns:a16="http://schemas.microsoft.com/office/drawing/2014/main" id="{77DC2A35-0CBC-AA4A-974E-400D92864C10}"/>
              </a:ext>
            </a:extLst>
          </p:cNvPr>
          <p:cNvSpPr/>
          <p:nvPr/>
        </p:nvSpPr>
        <p:spPr>
          <a:xfrm>
            <a:off x="6770755" y="538351"/>
            <a:ext cx="2342967" cy="1463178"/>
          </a:xfrm>
          <a:prstGeom prst="roundRect">
            <a:avLst>
              <a:gd name="adj" fmla="val 16667"/>
            </a:avLst>
          </a:pr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396;p24">
            <a:extLst>
              <a:ext uri="{FF2B5EF4-FFF2-40B4-BE49-F238E27FC236}">
                <a16:creationId xmlns:a16="http://schemas.microsoft.com/office/drawing/2014/main" id="{D1E124C5-CD6B-E647-9A59-E0D40663E0DC}"/>
              </a:ext>
            </a:extLst>
          </p:cNvPr>
          <p:cNvGrpSpPr/>
          <p:nvPr/>
        </p:nvGrpSpPr>
        <p:grpSpPr>
          <a:xfrm>
            <a:off x="8470817" y="598018"/>
            <a:ext cx="478836" cy="528038"/>
            <a:chOff x="-57012816" y="2710361"/>
            <a:chExt cx="289100" cy="318825"/>
          </a:xfrm>
        </p:grpSpPr>
        <p:sp>
          <p:nvSpPr>
            <p:cNvPr id="6" name="Google Shape;1397;p24">
              <a:extLst>
                <a:ext uri="{FF2B5EF4-FFF2-40B4-BE49-F238E27FC236}">
                  <a16:creationId xmlns:a16="http://schemas.microsoft.com/office/drawing/2014/main" id="{821086D4-6371-A641-AE3D-12D5D96E5D40}"/>
                </a:ext>
              </a:extLst>
            </p:cNvPr>
            <p:cNvSpPr/>
            <p:nvPr/>
          </p:nvSpPr>
          <p:spPr>
            <a:xfrm>
              <a:off x="-56904116" y="2961611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98;p24">
              <a:extLst>
                <a:ext uri="{FF2B5EF4-FFF2-40B4-BE49-F238E27FC236}">
                  <a16:creationId xmlns:a16="http://schemas.microsoft.com/office/drawing/2014/main" id="{73902DCC-94CB-184D-973B-5BFE483DF7DF}"/>
                </a:ext>
              </a:extLst>
            </p:cNvPr>
            <p:cNvSpPr/>
            <p:nvPr/>
          </p:nvSpPr>
          <p:spPr>
            <a:xfrm>
              <a:off x="-57012816" y="2710361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Dikdörtgen 7">
            <a:extLst>
              <a:ext uri="{FF2B5EF4-FFF2-40B4-BE49-F238E27FC236}">
                <a16:creationId xmlns:a16="http://schemas.microsoft.com/office/drawing/2014/main" id="{EF14D774-8E6A-4145-8AD0-F62C3F6C7376}"/>
              </a:ext>
            </a:extLst>
          </p:cNvPr>
          <p:cNvSpPr/>
          <p:nvPr/>
        </p:nvSpPr>
        <p:spPr>
          <a:xfrm>
            <a:off x="6770755" y="70261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AGE:</a:t>
            </a:r>
            <a:r>
              <a:rPr lang="tr-TR" dirty="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 </a:t>
            </a:r>
            <a:r>
              <a:rPr lang="tr-TR" dirty="0">
                <a:solidFill>
                  <a:srgbClr val="434343"/>
                </a:solidFill>
                <a:latin typeface="Quattrocento"/>
                <a:ea typeface="Fira Sans Condensed Medium"/>
                <a:cs typeface="Fira Sans Condensed Medium"/>
                <a:sym typeface="Quattrocento"/>
              </a:rPr>
              <a:t>40-65 </a:t>
            </a:r>
            <a:r>
              <a:rPr lang="tr-TR" dirty="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CDBFEDC-CFAD-F543-B693-71499879567C}"/>
              </a:ext>
            </a:extLst>
          </p:cNvPr>
          <p:cNvSpPr/>
          <p:nvPr/>
        </p:nvSpPr>
        <p:spPr>
          <a:xfrm>
            <a:off x="6920393" y="224731"/>
            <a:ext cx="1550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600" u="sng" dirty="0" err="1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Patient</a:t>
            </a:r>
            <a:r>
              <a:rPr lang="tr-TR" sz="1600" u="sng" dirty="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Profile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972B8E4-F27A-744D-9718-3DDC47FAEF69}"/>
              </a:ext>
            </a:extLst>
          </p:cNvPr>
          <p:cNvSpPr/>
          <p:nvPr/>
        </p:nvSpPr>
        <p:spPr>
          <a:xfrm>
            <a:off x="6770755" y="942269"/>
            <a:ext cx="219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MEDICAL Hx: PD patients without any  </a:t>
            </a: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other neurological conditions</a:t>
            </a:r>
          </a:p>
          <a:p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32 Male / 30 Female</a:t>
            </a:r>
            <a:endParaRPr lang="en-AU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32DBC54-4700-E54E-A25E-761F3BCCB7D5}"/>
              </a:ext>
            </a:extLst>
          </p:cNvPr>
          <p:cNvSpPr/>
          <p:nvPr/>
        </p:nvSpPr>
        <p:spPr>
          <a:xfrm>
            <a:off x="763706" y="1115075"/>
            <a:ext cx="5842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62 PD patients and 62 healthy individuals were enrolled in the study who admitted to Bezmialem Vakıf University neurology outpatient clinic between October 2017-May 2020.</a:t>
            </a:r>
          </a:p>
          <a:p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Participants did not have any other neurological disease that could affect the level of parameters.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The medical history of the patients, including duration of the disease, the treatment modality of PD and chronic diseases are taken.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Patients undergone a detailed neurological examination and their stage on Hoehn and </a:t>
            </a:r>
            <a:r>
              <a:rPr lang="en-AU" dirty="0" err="1">
                <a:solidFill>
                  <a:srgbClr val="434343"/>
                </a:solidFill>
                <a:latin typeface="Saira Condensed"/>
                <a:sym typeface="Saira Condensed"/>
              </a:rPr>
              <a:t>Yahr</a:t>
            </a: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 scale is determined according to the PE findings.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434343"/>
                </a:solidFill>
                <a:latin typeface="Saira Condensed"/>
                <a:sym typeface="Saira Condensed"/>
              </a:rPr>
              <a:t>The control group is matched with the experimental group in terms of age and sex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tr-TR" dirty="0">
              <a:solidFill>
                <a:srgbClr val="434343"/>
              </a:solidFill>
              <a:latin typeface="Saira Condensed"/>
              <a:sym typeface="Saira Condensed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1988"/>
      </p:ext>
    </p:extLst>
  </p:cSld>
  <p:clrMapOvr>
    <a:masterClrMapping/>
  </p:clrMapOvr>
</p:sld>
</file>

<file path=ppt/theme/theme1.xml><?xml version="1.0" encoding="utf-8"?>
<a:theme xmlns:a="http://schemas.openxmlformats.org/drawingml/2006/main" name="Clinical Case 01-2019 by SlidesGo">
  <a:themeElements>
    <a:clrScheme name="Simple Light">
      <a:dk1>
        <a:srgbClr val="434343"/>
      </a:dk1>
      <a:lt1>
        <a:srgbClr val="CFD9E0"/>
      </a:lt1>
      <a:dk2>
        <a:srgbClr val="FF787F"/>
      </a:dk2>
      <a:lt2>
        <a:srgbClr val="FFFFFF"/>
      </a:lt2>
      <a:accent1>
        <a:srgbClr val="754255"/>
      </a:accent1>
      <a:accent2>
        <a:srgbClr val="86C7D8"/>
      </a:accent2>
      <a:accent3>
        <a:srgbClr val="285470"/>
      </a:accent3>
      <a:accent4>
        <a:srgbClr val="E9DDE2"/>
      </a:accent4>
      <a:accent5>
        <a:srgbClr val="4675AB"/>
      </a:accent5>
      <a:accent6>
        <a:srgbClr val="6D97D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945</Words>
  <Application>Microsoft Macintosh PowerPoint</Application>
  <PresentationFormat>Ekran Gösterisi (16:9)</PresentationFormat>
  <Paragraphs>183</Paragraphs>
  <Slides>18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31" baseType="lpstr">
      <vt:lpstr>Abadi MT Condensed Light</vt:lpstr>
      <vt:lpstr>Economica</vt:lpstr>
      <vt:lpstr>Courier New</vt:lpstr>
      <vt:lpstr>Arial</vt:lpstr>
      <vt:lpstr>Fira Sans Extra Condensed</vt:lpstr>
      <vt:lpstr>Lato</vt:lpstr>
      <vt:lpstr>Saira Condensed</vt:lpstr>
      <vt:lpstr>Roboto Slab Regular</vt:lpstr>
      <vt:lpstr>Quattrocento</vt:lpstr>
      <vt:lpstr>Proxima Nova Semibold</vt:lpstr>
      <vt:lpstr>Fira Sans Condensed Medium</vt:lpstr>
      <vt:lpstr>Fira Sans Extra Condensed Medium</vt:lpstr>
      <vt:lpstr>Clinical Case 01-2019 by SlidesGo</vt:lpstr>
      <vt:lpstr>     Oxidative Stress &amp; Neural Damage Parameters in Parkinson’s Disease  </vt:lpstr>
      <vt:lpstr>TABLE OF CONTENTS</vt:lpstr>
      <vt:lpstr>PowerPoint Sunusu</vt:lpstr>
      <vt:lpstr>DIAGNOSIS</vt:lpstr>
      <vt:lpstr>Blink Rate</vt:lpstr>
      <vt:lpstr>STUDY PURPOSE</vt:lpstr>
      <vt:lpstr>PATHOPHYSIOLOGY</vt:lpstr>
      <vt:lpstr>PARAMETERS </vt:lpstr>
      <vt:lpstr>METHODS</vt:lpstr>
      <vt:lpstr>PowerPoint Sunusu</vt:lpstr>
      <vt:lpstr>STATISTICS</vt:lpstr>
      <vt:lpstr>RESULTS</vt:lpstr>
      <vt:lpstr>RESULTS</vt:lpstr>
      <vt:lpstr>CONCLUSION</vt:lpstr>
      <vt:lpstr>LIMITATIONS</vt:lpstr>
      <vt:lpstr>DISCUSSION </vt:lpstr>
      <vt:lpstr> RESEARCH TEAM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Oxidative Stress &amp; Neural Damage Parameters in Parkinson’s Disease  </dc:title>
  <cp:lastModifiedBy>abdulhamit ali</cp:lastModifiedBy>
  <cp:revision>76</cp:revision>
  <dcterms:modified xsi:type="dcterms:W3CDTF">2021-06-03T16:42:22Z</dcterms:modified>
</cp:coreProperties>
</file>